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22"/>
  </p:notesMasterIdLst>
  <p:handoutMasterIdLst>
    <p:handoutMasterId r:id="rId23"/>
  </p:handoutMasterIdLst>
  <p:sldIdLst>
    <p:sldId id="256" r:id="rId5"/>
    <p:sldId id="313" r:id="rId6"/>
    <p:sldId id="317" r:id="rId7"/>
    <p:sldId id="267" r:id="rId8"/>
    <p:sldId id="257" r:id="rId9"/>
    <p:sldId id="322" r:id="rId10"/>
    <p:sldId id="323" r:id="rId11"/>
    <p:sldId id="325" r:id="rId12"/>
    <p:sldId id="324" r:id="rId13"/>
    <p:sldId id="326" r:id="rId14"/>
    <p:sldId id="328" r:id="rId15"/>
    <p:sldId id="327" r:id="rId16"/>
    <p:sldId id="332" r:id="rId17"/>
    <p:sldId id="330" r:id="rId18"/>
    <p:sldId id="331" r:id="rId19"/>
    <p:sldId id="268" r:id="rId20"/>
    <p:sldId id="31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7177F-5A2F-42D9-B49C-B9E445689B1C}" v="14" dt="2024-03-12T22:54:40.491"/>
  </p1510:revLst>
</p1510:revInfo>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660" autoAdjust="0"/>
  </p:normalViewPr>
  <p:slideViewPr>
    <p:cSldViewPr snapToGrid="0">
      <p:cViewPr varScale="1">
        <p:scale>
          <a:sx n="70" d="100"/>
          <a:sy n="70" d="100"/>
        </p:scale>
        <p:origin x="39" y="678"/>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8E57177F-5A2F-42D9-B49C-B9E445689B1C}"/>
    <pc:docChg chg="undo custSel addSld modSld">
      <pc:chgData name="tiffany kearns" userId="973043175cfcc9b8" providerId="LiveId" clId="{8E57177F-5A2F-42D9-B49C-B9E445689B1C}" dt="2024-03-12T22:54:43.293" v="1182" actId="962"/>
      <pc:docMkLst>
        <pc:docMk/>
      </pc:docMkLst>
      <pc:sldChg chg="modNotesTx">
        <pc:chgData name="tiffany kearns" userId="973043175cfcc9b8" providerId="LiveId" clId="{8E57177F-5A2F-42D9-B49C-B9E445689B1C}" dt="2024-03-12T05:18:03.383" v="912" actId="20577"/>
        <pc:sldMkLst>
          <pc:docMk/>
          <pc:sldMk cId="2259308896" sldId="256"/>
        </pc:sldMkLst>
      </pc:sldChg>
      <pc:sldChg chg="modSp mod modNotesTx">
        <pc:chgData name="tiffany kearns" userId="973043175cfcc9b8" providerId="LiveId" clId="{8E57177F-5A2F-42D9-B49C-B9E445689B1C}" dt="2024-03-11T03:00:07.462" v="508" actId="255"/>
        <pc:sldMkLst>
          <pc:docMk/>
          <pc:sldMk cId="1325608595" sldId="257"/>
        </pc:sldMkLst>
        <pc:spChg chg="mod">
          <ac:chgData name="tiffany kearns" userId="973043175cfcc9b8" providerId="LiveId" clId="{8E57177F-5A2F-42D9-B49C-B9E445689B1C}" dt="2024-03-11T03:00:07.462" v="508" actId="255"/>
          <ac:spMkLst>
            <pc:docMk/>
            <pc:sldMk cId="1325608595" sldId="257"/>
            <ac:spMk id="13" creationId="{A5C797D2-B0F3-DF8C-149B-75C3EDA8BC8D}"/>
          </ac:spMkLst>
        </pc:spChg>
        <pc:picChg chg="mod">
          <ac:chgData name="tiffany kearns" userId="973043175cfcc9b8" providerId="LiveId" clId="{8E57177F-5A2F-42D9-B49C-B9E445689B1C}" dt="2024-03-10T22:34:41.368" v="341" actId="1076"/>
          <ac:picMkLst>
            <pc:docMk/>
            <pc:sldMk cId="1325608595" sldId="257"/>
            <ac:picMk id="7" creationId="{72828A82-FBAE-4483-447B-1B864DE3D225}"/>
          </ac:picMkLst>
        </pc:picChg>
      </pc:sldChg>
      <pc:sldChg chg="modSp mod modNotesTx">
        <pc:chgData name="tiffany kearns" userId="973043175cfcc9b8" providerId="LiveId" clId="{8E57177F-5A2F-42D9-B49C-B9E445689B1C}" dt="2024-03-12T05:08:57.905" v="745" actId="20577"/>
        <pc:sldMkLst>
          <pc:docMk/>
          <pc:sldMk cId="445070695" sldId="267"/>
        </pc:sldMkLst>
        <pc:spChg chg="mod">
          <ac:chgData name="tiffany kearns" userId="973043175cfcc9b8" providerId="LiveId" clId="{8E57177F-5A2F-42D9-B49C-B9E445689B1C}" dt="2024-03-12T05:08:57.905" v="745" actId="20577"/>
          <ac:spMkLst>
            <pc:docMk/>
            <pc:sldMk cId="445070695" sldId="267"/>
            <ac:spMk id="5" creationId="{BAA2AA40-0838-CEB6-2999-1D6F08FFE364}"/>
          </ac:spMkLst>
        </pc:spChg>
      </pc:sldChg>
      <pc:sldChg chg="modNotesTx">
        <pc:chgData name="tiffany kearns" userId="973043175cfcc9b8" providerId="LiveId" clId="{8E57177F-5A2F-42D9-B49C-B9E445689B1C}" dt="2024-03-10T23:22:38.281" v="505"/>
        <pc:sldMkLst>
          <pc:docMk/>
          <pc:sldMk cId="3103683689" sldId="268"/>
        </pc:sldMkLst>
      </pc:sldChg>
      <pc:sldChg chg="modSp mod modNotesTx">
        <pc:chgData name="tiffany kearns" userId="973043175cfcc9b8" providerId="LiveId" clId="{8E57177F-5A2F-42D9-B49C-B9E445689B1C}" dt="2024-03-12T05:18:36.573" v="930" actId="20577"/>
        <pc:sldMkLst>
          <pc:docMk/>
          <pc:sldMk cId="1944867559" sldId="313"/>
        </pc:sldMkLst>
        <pc:spChg chg="mod">
          <ac:chgData name="tiffany kearns" userId="973043175cfcc9b8" providerId="LiveId" clId="{8E57177F-5A2F-42D9-B49C-B9E445689B1C}" dt="2024-03-12T05:18:36.573" v="930" actId="20577"/>
          <ac:spMkLst>
            <pc:docMk/>
            <pc:sldMk cId="1944867559" sldId="313"/>
            <ac:spMk id="2" creationId="{C3957EAB-1A32-A2FE-6656-37F9DA322CC7}"/>
          </ac:spMkLst>
        </pc:spChg>
      </pc:sldChg>
      <pc:sldChg chg="modSp mod modNotesTx">
        <pc:chgData name="tiffany kearns" userId="973043175cfcc9b8" providerId="LiveId" clId="{8E57177F-5A2F-42D9-B49C-B9E445689B1C}" dt="2024-03-12T06:05:04.677" v="1178" actId="20577"/>
        <pc:sldMkLst>
          <pc:docMk/>
          <pc:sldMk cId="3284616221" sldId="317"/>
        </pc:sldMkLst>
        <pc:spChg chg="mod">
          <ac:chgData name="tiffany kearns" userId="973043175cfcc9b8" providerId="LiveId" clId="{8E57177F-5A2F-42D9-B49C-B9E445689B1C}" dt="2024-03-12T06:05:04.677" v="1178" actId="20577"/>
          <ac:spMkLst>
            <pc:docMk/>
            <pc:sldMk cId="3284616221" sldId="317"/>
            <ac:spMk id="7" creationId="{EDD38BDF-2350-BDB9-D990-C60A3C05C399}"/>
          </ac:spMkLst>
        </pc:spChg>
      </pc:sldChg>
      <pc:sldChg chg="modSp mod">
        <pc:chgData name="tiffany kearns" userId="973043175cfcc9b8" providerId="LiveId" clId="{8E57177F-5A2F-42D9-B49C-B9E445689B1C}" dt="2024-03-12T05:37:11.587" v="963" actId="20577"/>
        <pc:sldMkLst>
          <pc:docMk/>
          <pc:sldMk cId="240967260" sldId="318"/>
        </pc:sldMkLst>
        <pc:spChg chg="mod">
          <ac:chgData name="tiffany kearns" userId="973043175cfcc9b8" providerId="LiveId" clId="{8E57177F-5A2F-42D9-B49C-B9E445689B1C}" dt="2024-03-12T05:36:29.940" v="960" actId="14100"/>
          <ac:spMkLst>
            <pc:docMk/>
            <pc:sldMk cId="240967260" sldId="318"/>
            <ac:spMk id="2" creationId="{FC07900A-321E-9B5B-1413-B314F2F36F75}"/>
          </ac:spMkLst>
        </pc:spChg>
        <pc:spChg chg="mod">
          <ac:chgData name="tiffany kearns" userId="973043175cfcc9b8" providerId="LiveId" clId="{8E57177F-5A2F-42D9-B49C-B9E445689B1C}" dt="2024-03-12T05:37:11.587" v="963" actId="20577"/>
          <ac:spMkLst>
            <pc:docMk/>
            <pc:sldMk cId="240967260" sldId="318"/>
            <ac:spMk id="4" creationId="{67EC3CA0-178A-3589-C916-CA7F321825A5}"/>
          </ac:spMkLst>
        </pc:spChg>
      </pc:sldChg>
      <pc:sldChg chg="modSp mod modNotesTx">
        <pc:chgData name="tiffany kearns" userId="973043175cfcc9b8" providerId="LiveId" clId="{8E57177F-5A2F-42D9-B49C-B9E445689B1C}" dt="2024-03-11T02:59:36.984" v="507" actId="255"/>
        <pc:sldMkLst>
          <pc:docMk/>
          <pc:sldMk cId="3216892391" sldId="322"/>
        </pc:sldMkLst>
        <pc:spChg chg="mod">
          <ac:chgData name="tiffany kearns" userId="973043175cfcc9b8" providerId="LiveId" clId="{8E57177F-5A2F-42D9-B49C-B9E445689B1C}" dt="2024-03-11T02:59:36.984" v="507" actId="255"/>
          <ac:spMkLst>
            <pc:docMk/>
            <pc:sldMk cId="3216892391" sldId="322"/>
            <ac:spMk id="3" creationId="{3437263C-0903-0855-2983-22D221017434}"/>
          </ac:spMkLst>
        </pc:spChg>
      </pc:sldChg>
      <pc:sldChg chg="modSp mod modNotesTx">
        <pc:chgData name="tiffany kearns" userId="973043175cfcc9b8" providerId="LiveId" clId="{8E57177F-5A2F-42D9-B49C-B9E445689B1C}" dt="2024-03-11T03:00:25.582" v="509" actId="255"/>
        <pc:sldMkLst>
          <pc:docMk/>
          <pc:sldMk cId="621678390" sldId="323"/>
        </pc:sldMkLst>
        <pc:spChg chg="mod">
          <ac:chgData name="tiffany kearns" userId="973043175cfcc9b8" providerId="LiveId" clId="{8E57177F-5A2F-42D9-B49C-B9E445689B1C}" dt="2024-03-11T03:00:25.582" v="509" actId="255"/>
          <ac:spMkLst>
            <pc:docMk/>
            <pc:sldMk cId="621678390" sldId="323"/>
            <ac:spMk id="10" creationId="{22788C46-D0BC-4307-AE55-7601A139E7CB}"/>
          </ac:spMkLst>
        </pc:spChg>
      </pc:sldChg>
      <pc:sldChg chg="modSp mod modNotesTx">
        <pc:chgData name="tiffany kearns" userId="973043175cfcc9b8" providerId="LiveId" clId="{8E57177F-5A2F-42D9-B49C-B9E445689B1C}" dt="2024-03-11T03:01:02.726" v="511" actId="255"/>
        <pc:sldMkLst>
          <pc:docMk/>
          <pc:sldMk cId="3948062359" sldId="324"/>
        </pc:sldMkLst>
        <pc:spChg chg="mod">
          <ac:chgData name="tiffany kearns" userId="973043175cfcc9b8" providerId="LiveId" clId="{8E57177F-5A2F-42D9-B49C-B9E445689B1C}" dt="2024-03-11T03:01:02.726" v="511" actId="255"/>
          <ac:spMkLst>
            <pc:docMk/>
            <pc:sldMk cId="3948062359" sldId="324"/>
            <ac:spMk id="8" creationId="{83F692EA-6206-DA85-57A4-B65F73973467}"/>
          </ac:spMkLst>
        </pc:spChg>
      </pc:sldChg>
      <pc:sldChg chg="modSp mod modNotesTx">
        <pc:chgData name="tiffany kearns" userId="973043175cfcc9b8" providerId="LiveId" clId="{8E57177F-5A2F-42D9-B49C-B9E445689B1C}" dt="2024-03-12T05:17:12.996" v="814" actId="20577"/>
        <pc:sldMkLst>
          <pc:docMk/>
          <pc:sldMk cId="2474928383" sldId="325"/>
        </pc:sldMkLst>
        <pc:spChg chg="mod">
          <ac:chgData name="tiffany kearns" userId="973043175cfcc9b8" providerId="LiveId" clId="{8E57177F-5A2F-42D9-B49C-B9E445689B1C}" dt="2024-03-12T05:16:41.654" v="794" actId="20577"/>
          <ac:spMkLst>
            <pc:docMk/>
            <pc:sldMk cId="2474928383" sldId="325"/>
            <ac:spMk id="3" creationId="{3437263C-0903-0855-2983-22D221017434}"/>
          </ac:spMkLst>
        </pc:spChg>
      </pc:sldChg>
      <pc:sldChg chg="modSp mod">
        <pc:chgData name="tiffany kearns" userId="973043175cfcc9b8" providerId="LiveId" clId="{8E57177F-5A2F-42D9-B49C-B9E445689B1C}" dt="2024-03-11T03:01:36.748" v="515" actId="12"/>
        <pc:sldMkLst>
          <pc:docMk/>
          <pc:sldMk cId="2881998681" sldId="326"/>
        </pc:sldMkLst>
        <pc:spChg chg="mod">
          <ac:chgData name="tiffany kearns" userId="973043175cfcc9b8" providerId="LiveId" clId="{8E57177F-5A2F-42D9-B49C-B9E445689B1C}" dt="2024-03-11T03:01:36.748" v="515" actId="12"/>
          <ac:spMkLst>
            <pc:docMk/>
            <pc:sldMk cId="2881998681" sldId="326"/>
            <ac:spMk id="8" creationId="{AA025B15-7018-E042-B697-22447EDA5276}"/>
          </ac:spMkLst>
        </pc:spChg>
      </pc:sldChg>
      <pc:sldChg chg="modSp mod modNotesTx">
        <pc:chgData name="tiffany kearns" userId="973043175cfcc9b8" providerId="LiveId" clId="{8E57177F-5A2F-42D9-B49C-B9E445689B1C}" dt="2024-03-12T05:38:37.023" v="970" actId="20577"/>
        <pc:sldMkLst>
          <pc:docMk/>
          <pc:sldMk cId="1705662473" sldId="327"/>
        </pc:sldMkLst>
        <pc:spChg chg="mod">
          <ac:chgData name="tiffany kearns" userId="973043175cfcc9b8" providerId="LiveId" clId="{8E57177F-5A2F-42D9-B49C-B9E445689B1C}" dt="2024-03-12T05:38:37.023" v="970" actId="20577"/>
          <ac:spMkLst>
            <pc:docMk/>
            <pc:sldMk cId="1705662473" sldId="327"/>
            <ac:spMk id="12" creationId="{09A860AE-836A-6B3C-D663-F6B253827540}"/>
          </ac:spMkLst>
        </pc:spChg>
      </pc:sldChg>
      <pc:sldChg chg="addSp delSp modSp mod modNotesTx">
        <pc:chgData name="tiffany kearns" userId="973043175cfcc9b8" providerId="LiveId" clId="{8E57177F-5A2F-42D9-B49C-B9E445689B1C}" dt="2024-03-12T05:43:53.435" v="1129" actId="20577"/>
        <pc:sldMkLst>
          <pc:docMk/>
          <pc:sldMk cId="4104857671" sldId="328"/>
        </pc:sldMkLst>
        <pc:spChg chg="add">
          <ac:chgData name="tiffany kearns" userId="973043175cfcc9b8" providerId="LiveId" clId="{8E57177F-5A2F-42D9-B49C-B9E445689B1C}" dt="2024-03-11T03:12:13.058" v="538"/>
          <ac:spMkLst>
            <pc:docMk/>
            <pc:sldMk cId="4104857671" sldId="328"/>
            <ac:spMk id="3" creationId="{B15E6C4F-0802-9FCE-1F83-AC9E98CDCBBD}"/>
          </ac:spMkLst>
        </pc:spChg>
        <pc:spChg chg="add">
          <ac:chgData name="tiffany kearns" userId="973043175cfcc9b8" providerId="LiveId" clId="{8E57177F-5A2F-42D9-B49C-B9E445689B1C}" dt="2024-03-11T03:12:24.786" v="539"/>
          <ac:spMkLst>
            <pc:docMk/>
            <pc:sldMk cId="4104857671" sldId="328"/>
            <ac:spMk id="4" creationId="{115A5E11-06CE-92B1-862B-B6707C8DF546}"/>
          </ac:spMkLst>
        </pc:spChg>
        <pc:spChg chg="add del mod">
          <ac:chgData name="tiffany kearns" userId="973043175cfcc9b8" providerId="LiveId" clId="{8E57177F-5A2F-42D9-B49C-B9E445689B1C}" dt="2024-03-11T03:14:18.093" v="589" actId="21"/>
          <ac:spMkLst>
            <pc:docMk/>
            <pc:sldMk cId="4104857671" sldId="328"/>
            <ac:spMk id="6" creationId="{77A4F7AF-631A-4919-20E7-C00F8B7ADF65}"/>
          </ac:spMkLst>
        </pc:spChg>
        <pc:spChg chg="add">
          <ac:chgData name="tiffany kearns" userId="973043175cfcc9b8" providerId="LiveId" clId="{8E57177F-5A2F-42D9-B49C-B9E445689B1C}" dt="2024-03-11T03:12:52.192" v="544"/>
          <ac:spMkLst>
            <pc:docMk/>
            <pc:sldMk cId="4104857671" sldId="328"/>
            <ac:spMk id="7" creationId="{9DC962BD-C8CC-6124-B418-59F746405C16}"/>
          </ac:spMkLst>
        </pc:spChg>
        <pc:spChg chg="mod">
          <ac:chgData name="tiffany kearns" userId="973043175cfcc9b8" providerId="LiveId" clId="{8E57177F-5A2F-42D9-B49C-B9E445689B1C}" dt="2024-03-11T03:15:10.225" v="594" actId="14100"/>
          <ac:spMkLst>
            <pc:docMk/>
            <pc:sldMk cId="4104857671" sldId="328"/>
            <ac:spMk id="8" creationId="{83F692EA-6206-DA85-57A4-B65F73973467}"/>
          </ac:spMkLst>
        </pc:spChg>
        <pc:spChg chg="add del mod">
          <ac:chgData name="tiffany kearns" userId="973043175cfcc9b8" providerId="LiveId" clId="{8E57177F-5A2F-42D9-B49C-B9E445689B1C}" dt="2024-03-11T03:14:18.093" v="591"/>
          <ac:spMkLst>
            <pc:docMk/>
            <pc:sldMk cId="4104857671" sldId="328"/>
            <ac:spMk id="9" creationId="{695E2966-3C35-FC8D-3ACA-022FDDC8EA17}"/>
          </ac:spMkLst>
        </pc:spChg>
        <pc:spChg chg="add mod">
          <ac:chgData name="tiffany kearns" userId="973043175cfcc9b8" providerId="LiveId" clId="{8E57177F-5A2F-42D9-B49C-B9E445689B1C}" dt="2024-03-11T03:15:05.717" v="593" actId="1076"/>
          <ac:spMkLst>
            <pc:docMk/>
            <pc:sldMk cId="4104857671" sldId="328"/>
            <ac:spMk id="11" creationId="{7D56893F-7DB5-2361-8289-7687BC25325D}"/>
          </ac:spMkLst>
        </pc:spChg>
      </pc:sldChg>
      <pc:sldChg chg="modSp mod modNotesTx">
        <pc:chgData name="tiffany kearns" userId="973043175cfcc9b8" providerId="LiveId" clId="{8E57177F-5A2F-42D9-B49C-B9E445689B1C}" dt="2024-03-11T03:59:53.391" v="598" actId="14100"/>
        <pc:sldMkLst>
          <pc:docMk/>
          <pc:sldMk cId="1856787208" sldId="330"/>
        </pc:sldMkLst>
        <pc:spChg chg="mod">
          <ac:chgData name="tiffany kearns" userId="973043175cfcc9b8" providerId="LiveId" clId="{8E57177F-5A2F-42D9-B49C-B9E445689B1C}" dt="2024-03-11T03:59:53.391" v="598" actId="14100"/>
          <ac:spMkLst>
            <pc:docMk/>
            <pc:sldMk cId="1856787208" sldId="330"/>
            <ac:spMk id="5" creationId="{354DDD09-4DCA-35A8-DB40-FD97332DF55D}"/>
          </ac:spMkLst>
        </pc:spChg>
        <pc:spChg chg="mod">
          <ac:chgData name="tiffany kearns" userId="973043175cfcc9b8" providerId="LiveId" clId="{8E57177F-5A2F-42D9-B49C-B9E445689B1C}" dt="2024-03-11T03:03:02.919" v="522" actId="14100"/>
          <ac:spMkLst>
            <pc:docMk/>
            <pc:sldMk cId="1856787208" sldId="330"/>
            <ac:spMk id="8" creationId="{83F692EA-6206-DA85-57A4-B65F73973467}"/>
          </ac:spMkLst>
        </pc:spChg>
      </pc:sldChg>
      <pc:sldChg chg="modSp mod modNotesTx">
        <pc:chgData name="tiffany kearns" userId="973043175cfcc9b8" providerId="LiveId" clId="{8E57177F-5A2F-42D9-B49C-B9E445689B1C}" dt="2024-03-11T03:03:21.887" v="526" actId="27636"/>
        <pc:sldMkLst>
          <pc:docMk/>
          <pc:sldMk cId="4096615960" sldId="331"/>
        </pc:sldMkLst>
        <pc:spChg chg="mod">
          <ac:chgData name="tiffany kearns" userId="973043175cfcc9b8" providerId="LiveId" clId="{8E57177F-5A2F-42D9-B49C-B9E445689B1C}" dt="2024-03-11T03:03:21.887" v="526" actId="27636"/>
          <ac:spMkLst>
            <pc:docMk/>
            <pc:sldMk cId="4096615960" sldId="331"/>
            <ac:spMk id="12" creationId="{09A860AE-836A-6B3C-D663-F6B253827540}"/>
          </ac:spMkLst>
        </pc:spChg>
      </pc:sldChg>
      <pc:sldChg chg="addSp modSp new mod">
        <pc:chgData name="tiffany kearns" userId="973043175cfcc9b8" providerId="LiveId" clId="{8E57177F-5A2F-42D9-B49C-B9E445689B1C}" dt="2024-03-12T22:54:43.293" v="1182" actId="962"/>
        <pc:sldMkLst>
          <pc:docMk/>
          <pc:sldMk cId="3763116777" sldId="332"/>
        </pc:sldMkLst>
        <pc:picChg chg="add mod">
          <ac:chgData name="tiffany kearns" userId="973043175cfcc9b8" providerId="LiveId" clId="{8E57177F-5A2F-42D9-B49C-B9E445689B1C}" dt="2024-03-12T22:54:43.293" v="1182" actId="962"/>
          <ac:picMkLst>
            <pc:docMk/>
            <pc:sldMk cId="3763116777" sldId="332"/>
            <ac:picMk id="3" creationId="{199527DB-91DC-8246-E5A7-44C662278EB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3/12/2024</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3/12/2024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Tiffany, I work for School District 43 in Continuing Education with the LINC Program. My learning design is a unit to prepare for a snowshoeing field trip with my class. </a:t>
            </a:r>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dirty="0"/>
          </a:p>
        </p:txBody>
      </p:sp>
    </p:spTree>
    <p:extLst>
      <p:ext uri="{BB962C8B-B14F-4D97-AF65-F5344CB8AC3E}">
        <p14:creationId xmlns:p14="http://schemas.microsoft.com/office/powerpoint/2010/main" val="41331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10</a:t>
            </a:fld>
            <a:endParaRPr lang="en-US" dirty="0"/>
          </a:p>
        </p:txBody>
      </p:sp>
    </p:spTree>
    <p:extLst>
      <p:ext uri="{BB962C8B-B14F-4D97-AF65-F5344CB8AC3E}">
        <p14:creationId xmlns:p14="http://schemas.microsoft.com/office/powerpoint/2010/main" val="149043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Lesson 4 – What should you do? This one focuses on speaking and writing skills. The first part uses the Grouse Mountain Trail map with questions, and the second part is the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padlet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So a few people added some ideas to the snowshoeing problems, thanks so much I would like to get a few more ideas and give you just a quick chance to chat with a group about one of the situations, so in a moment I will stop sharing my screen, I will put you into groups and I will give you a few minutes with your group to discuss and add some ideas for the problem situation that corresponds to your group – they are numbered 1-4. I will put the link in the chat.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11</a:t>
            </a:fld>
            <a:endParaRPr lang="en-US" dirty="0"/>
          </a:p>
        </p:txBody>
      </p:sp>
    </p:spTree>
    <p:extLst>
      <p:ext uri="{BB962C8B-B14F-4D97-AF65-F5344CB8AC3E}">
        <p14:creationId xmlns:p14="http://schemas.microsoft.com/office/powerpoint/2010/main" val="236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Aptos" panose="020B0004020202020204" pitchFamily="34" charset="0"/>
                <a:ea typeface="Aptos" panose="020B0004020202020204" pitchFamily="34" charset="0"/>
                <a:cs typeface="Times New Roman" panose="02020603050405020304" pitchFamily="18" charset="0"/>
              </a:rPr>
              <a:t>Slide 12: Welcome back, so at this point the students will have their field trip and they will have a chance to ask the guide about anything we are unsure of from the problem situations.</a:t>
            </a:r>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12</a:t>
            </a:fld>
            <a:endParaRPr lang="en-US" dirty="0"/>
          </a:p>
        </p:txBody>
      </p:sp>
    </p:spTree>
    <p:extLst>
      <p:ext uri="{BB962C8B-B14F-4D97-AF65-F5344CB8AC3E}">
        <p14:creationId xmlns:p14="http://schemas.microsoft.com/office/powerpoint/2010/main" val="3096901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13: After the field trip, this is where I want to try out the photovoice experience share where students can post their photos on a Microsoft whiteboard to share and comment on each other’s posts.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14</a:t>
            </a:fld>
            <a:endParaRPr lang="en-US" dirty="0"/>
          </a:p>
        </p:txBody>
      </p:sp>
    </p:spTree>
    <p:extLst>
      <p:ext uri="{BB962C8B-B14F-4D97-AF65-F5344CB8AC3E}">
        <p14:creationId xmlns:p14="http://schemas.microsoft.com/office/powerpoint/2010/main" val="209000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14: I’ve planned for this writing and interaction to be a summative writing assessment, but it’s the first time that  my students will use the whiteboard so there will be lots of formative assistance too.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15</a:t>
            </a:fld>
            <a:endParaRPr lang="en-US" dirty="0"/>
          </a:p>
        </p:txBody>
      </p:sp>
    </p:spTree>
    <p:extLst>
      <p:ext uri="{BB962C8B-B14F-4D97-AF65-F5344CB8AC3E}">
        <p14:creationId xmlns:p14="http://schemas.microsoft.com/office/powerpoint/2010/main" val="49798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15: Thank you, if you want to check out the Sway with the full learning design, the link is on this page.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16</a:t>
            </a:fld>
            <a:endParaRPr lang="en-US" dirty="0"/>
          </a:p>
        </p:txBody>
      </p:sp>
    </p:spTree>
    <p:extLst>
      <p:ext uri="{BB962C8B-B14F-4D97-AF65-F5344CB8AC3E}">
        <p14:creationId xmlns:p14="http://schemas.microsoft.com/office/powerpoint/2010/main" val="3757332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17</a:t>
            </a:fld>
            <a:endParaRPr lang="en-US" dirty="0"/>
          </a:p>
        </p:txBody>
      </p:sp>
    </p:spTree>
    <p:extLst>
      <p:ext uri="{BB962C8B-B14F-4D97-AF65-F5344CB8AC3E}">
        <p14:creationId xmlns:p14="http://schemas.microsoft.com/office/powerpoint/2010/main" val="62394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LINC stands for Language Instruction for Newcomers to Canada. The students are adults, some as young as their early 20s and I’ve had students in their 70s before, so it can be quite a range. They are learning English as an additional language – for many it is their 3</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4</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language and they are also learning about Canada. At the moment I have students from different areas of China, South Korea, Afghanistan, Iran, Vietnam, Ukraine, Mexico, and even one from South Sudan, so it’s a really fun multicultural group. One of the mandates of the program is that we do field trips each month, so it can be challenging for both teachers to organize and students to see the value in, so I’m interested in how to improve this in my practice and how to connect the field trip experience with technology – which I try to do throughout my design, but in particular in the final lesson. I got this idea from an article called “Picturing Recreation: Newcomers’ Perspectives on Experiences of Recreation” in which the students participated in Photovoice activities to find out how they develop a sense of belonging and connection to their new culture through leisure. And as I read more about experiential learning I started to see a connection where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experiential learning focuses on learners reflecting on their experience of doing something, so as to gain insight as well as practical expertise. And so I’m interested in connecting how experiential learning can be designed and delivered, with the use of technology, and in ways that help develop the digital literacy needed for my adult learners in today’s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few other requirements for LINC in terms of learning design and assessment. Teachers need to follow the Canadian Language Benchmarks – I’ve got a link here so you can check them out later if you want, but as their name implies, they are benchmarks or what students should be able to do in the 4 skills of listening, speaking, reading and writing. And since my level is LINC 5, which is a lower intermediate level on the scale, that is what I go by. And we are also required to use mostly what they call real world tasks – especially for assessment. </a:t>
            </a:r>
            <a:r>
              <a:rPr lang="en-US" sz="1800" dirty="0">
                <a:effectLst/>
                <a:latin typeface="Aptos" panose="020B0004020202020204" pitchFamily="34" charset="0"/>
                <a:ea typeface="Aptos" panose="020B0004020202020204" pitchFamily="34" charset="0"/>
                <a:cs typeface="Times New Roman" panose="02020603050405020304" pitchFamily="18" charset="0"/>
              </a:rPr>
              <a:t>We do lots of formative assessment, but the students are required to keep a portfolio of more formal/summative type assessments and for a fulltime class, which mine is, we should do 2 per week. </a:t>
            </a:r>
            <a:r>
              <a:rPr lang="en-US" dirty="0"/>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article I came across helped me to understand why these real world tasks are so important. It’s called The Interconnectedness of Learning: How Andragogy Can Improve the Online Learning Experience, where the author states that when learners interact with real world tasks, they develop ties with the material because they see it as practical, and they also connect to it because of their past experiences.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a:t>
            </a:fld>
            <a:endParaRPr lang="en-US" dirty="0"/>
          </a:p>
        </p:txBody>
      </p:sp>
    </p:spTree>
    <p:extLst>
      <p:ext uri="{BB962C8B-B14F-4D97-AF65-F5344CB8AC3E}">
        <p14:creationId xmlns:p14="http://schemas.microsoft.com/office/powerpoint/2010/main" val="330287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So in the design I came up with the first two lessons will deal with a bit of safety – what to wear and tips for beginners. The third one will look at the history - Indigenous origins to modern pastime. The 4</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focuses on potential problems that can arise while snowshoeing. Then we will have our trip to Grouse Mountain in North Vancouver to actually try snowshoeing – we are crossing our fingers that the snow stays until the end of the week. And then for the final lesson I want to try photovoice – to give the students a chance to post and share a photo and reflection of their experience. And to practice more digital literacy, this time I tried to use Microsoft Sway. So this was a personal challenge to expand my digital knowledge and then show the students how to navigate the lessons on the Sway – and so far they have been doing well. This also works well so students can progress through the lessons if by chance they miss one – it’s easy to follow and provides flexibility.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a:t>
            </a:fld>
            <a:endParaRPr lang="en-US" dirty="0"/>
          </a:p>
        </p:txBody>
      </p:sp>
    </p:spTree>
    <p:extLst>
      <p:ext uri="{BB962C8B-B14F-4D97-AF65-F5344CB8AC3E}">
        <p14:creationId xmlns:p14="http://schemas.microsoft.com/office/powerpoint/2010/main" val="94091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For the first lesson I chose something from ellii.com which is a paid program but very useful if you ever teach teens or adults. This one touched on all the skills and to connect to real world I try to choose lessons with articles that have been modified from a real world publication.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a:t>
            </a:fld>
            <a:endParaRPr lang="en-US" dirty="0"/>
          </a:p>
        </p:txBody>
      </p:sp>
    </p:spTree>
    <p:extLst>
      <p:ext uri="{BB962C8B-B14F-4D97-AF65-F5344CB8AC3E}">
        <p14:creationId xmlns:p14="http://schemas.microsoft.com/office/powerpoint/2010/main" val="336416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6: The students work through vocabulary matching, a video, a reading and then questions. I usually let them do the vocab on their own, the video and reading together, and then the questions on their own again – they all go at different paces so it works well, and when they submit I can give them quick formative feedback. You can see an example here. Sometimes I ask them to try again.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6</a:t>
            </a:fld>
            <a:endParaRPr lang="en-US" dirty="0"/>
          </a:p>
        </p:txBody>
      </p:sp>
    </p:spTree>
    <p:extLst>
      <p:ext uri="{BB962C8B-B14F-4D97-AF65-F5344CB8AC3E}">
        <p14:creationId xmlns:p14="http://schemas.microsoft.com/office/powerpoint/2010/main" val="418964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7: The second lesson uses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quizlet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 one of my favorites for vocab,  a  YouTube video –  where the speakers are actually at Grouse Mountain where we will go and the sound isn’t perfect, so very real world. And then Microsoft forms where they will have to write the tips from the video that they find most helpful. So there is a listening and writing focus.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8B270D-091D-4ED2-8C85-0898DD7D9F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548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8: The listening will be a summative assessment for this one. This is a picture of the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quizlet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I made, overall the students like the flashcard feature and when we do the classic live they have fun with the gamification of it.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dirty="0"/>
          </a:p>
        </p:txBody>
      </p:sp>
    </p:spTree>
    <p:extLst>
      <p:ext uri="{BB962C8B-B14F-4D97-AF65-F5344CB8AC3E}">
        <p14:creationId xmlns:p14="http://schemas.microsoft.com/office/powerpoint/2010/main" val="199447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Slide 9: Lesson 3 has a reading focus on snowshoes and snowshoeing in Canada. I use the website The Canadian Encyclopedia – we did this one last week and I showed the students how to use the hyperlinks to find out more about some words they came across that they didn’t know.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9</a:t>
            </a:fld>
            <a:endParaRPr lang="en-US" dirty="0"/>
          </a:p>
        </p:txBody>
      </p:sp>
    </p:spTree>
    <p:extLst>
      <p:ext uri="{BB962C8B-B14F-4D97-AF65-F5344CB8AC3E}">
        <p14:creationId xmlns:p14="http://schemas.microsoft.com/office/powerpoint/2010/main" val="74300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2947702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404089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91920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8012772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086705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4800787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735584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hasCustomPrompt="1"/>
          </p:nvPr>
        </p:nvSpPr>
        <p:spPr>
          <a:xfrm>
            <a:off x="568163" y="400049"/>
            <a:ext cx="8647721" cy="1185045"/>
          </a:xfrm>
        </p:spPr>
        <p:txBody>
          <a:bodyPr lIns="0">
            <a:normAutofit/>
          </a:bodyPr>
          <a:lstStyle>
            <a:lvl1pPr>
              <a:defRPr sz="3600"/>
            </a:lvl1pPr>
          </a:lstStyle>
          <a:p>
            <a:r>
              <a:rPr lang="en-US" dirty="0"/>
              <a:t>Click to add title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568163" y="1997132"/>
            <a:ext cx="8652793" cy="4232218"/>
          </a:xfrm>
        </p:spPr>
        <p:txBody>
          <a:bodyPr lIns="0">
            <a:normAutofit/>
          </a:bodyPr>
          <a:lstStyle>
            <a:lvl1pPr marL="285750" indent="-285750">
              <a:lnSpc>
                <a:spcPct val="130000"/>
              </a:lnSpc>
              <a:buFont typeface="Arial" panose="020B0604020202020204" pitchFamily="34" charset="0"/>
              <a:buChar char="•"/>
              <a:defRPr sz="1800"/>
            </a:lvl1pPr>
            <a:lvl2pPr marL="645750" indent="-285750">
              <a:lnSpc>
                <a:spcPct val="130000"/>
              </a:lnSpc>
              <a:buFont typeface="Arial" panose="020B0604020202020204" pitchFamily="34" charset="0"/>
              <a:buChar char="•"/>
              <a:defRPr sz="1800"/>
            </a:lvl2pPr>
            <a:lvl3pPr marL="1005750" indent="-285750">
              <a:lnSpc>
                <a:spcPct val="130000"/>
              </a:lnSpc>
              <a:buFont typeface="Arial" panose="020B0604020202020204" pitchFamily="34" charset="0"/>
              <a:buChar char="•"/>
              <a:defRPr sz="1800"/>
            </a:lvl3pPr>
            <a:lvl4pPr marL="1365750" indent="-285750">
              <a:lnSpc>
                <a:spcPct val="130000"/>
              </a:lnSpc>
              <a:buFont typeface="Arial" panose="020B0604020202020204" pitchFamily="34" charset="0"/>
              <a:buChar char="•"/>
              <a:defRPr sz="1800"/>
            </a:lvl4pPr>
            <a:lvl5pPr marL="1725750" indent="-285750">
              <a:lnSpc>
                <a:spcPct val="130000"/>
              </a:lnSpc>
              <a:buFont typeface="Arial" panose="020B0604020202020204" pitchFamily="34" charset="0"/>
              <a:buChar char="•"/>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3"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A908D1ED-4589-9577-8D42-858F2E0054C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34" name="Group 133">
              <a:extLst>
                <a:ext uri="{FF2B5EF4-FFF2-40B4-BE49-F238E27FC236}">
                  <a16:creationId xmlns:a16="http://schemas.microsoft.com/office/drawing/2014/main" id="{2657C24A-988F-290D-0D82-858C3E574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id="{3AB3F4C6-5635-3075-CCEA-4675932DD4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id="{02F5D12D-62A1-0F12-12B0-572BA5657E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7EADA3-585F-FC49-7481-AF5B4DA0939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id="{DFB52899-BBD4-527C-5990-88BF84565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30">
                  <a:extLst>
                    <a:ext uri="{FF2B5EF4-FFF2-40B4-BE49-F238E27FC236}">
                      <a16:creationId xmlns:a16="http://schemas.microsoft.com/office/drawing/2014/main" id="{653A3527-A6E3-89A6-71ED-9A7D8EBA4C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CD03B7A9-CD70-40B9-650E-43C78D4F16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id="{451CBB11-40F3-F130-BA91-6311C58CB1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Freeform: Shape 142">
                  <a:extLst>
                    <a:ext uri="{FF2B5EF4-FFF2-40B4-BE49-F238E27FC236}">
                      <a16:creationId xmlns:a16="http://schemas.microsoft.com/office/drawing/2014/main" id="{2CCB9535-280C-59F1-2408-AFAD8D1BE2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5" name="Group 134">
              <a:extLst>
                <a:ext uri="{FF2B5EF4-FFF2-40B4-BE49-F238E27FC236}">
                  <a16:creationId xmlns:a16="http://schemas.microsoft.com/office/drawing/2014/main" id="{44493786-0B0A-24D5-26A9-8E820E6AB8F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id="{F66FA07F-4726-2875-B812-6BCC5ABCC25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id="{A3457F2F-D92C-2F19-7ECB-5110F6A2BB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69">
                  <a:extLst>
                    <a:ext uri="{FF2B5EF4-FFF2-40B4-BE49-F238E27FC236}">
                      <a16:creationId xmlns:a16="http://schemas.microsoft.com/office/drawing/2014/main" id="{6ABA0333-6EC3-6BEF-E476-C0072364AA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7" name="Line 70">
                <a:extLst>
                  <a:ext uri="{FF2B5EF4-FFF2-40B4-BE49-F238E27FC236}">
                    <a16:creationId xmlns:a16="http://schemas.microsoft.com/office/drawing/2014/main" id="{D9E689F1-3CC0-2CE6-27B1-34AA1949B9C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 name="Date Placeholder 3">
            <a:extLst>
              <a:ext uri="{FF2B5EF4-FFF2-40B4-BE49-F238E27FC236}">
                <a16:creationId xmlns:a16="http://schemas.microsoft.com/office/drawing/2014/main" id="{6811096D-7051-CD8E-3C9B-63077216B6FE}"/>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83375748-D6D7-A497-C19F-581BC0934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31AC1AD6-D101-6CA6-45FC-DC48C0F32DC9}"/>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18073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3890507" y="395289"/>
            <a:ext cx="7733329" cy="1189806"/>
          </a:xfrm>
        </p:spPr>
        <p:txBody>
          <a:bodyPr lIns="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3890507" y="1997132"/>
            <a:ext cx="2765356" cy="4465579"/>
          </a:xfrm>
        </p:spPr>
        <p:txBody>
          <a:bodyPr lIns="0">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id="{C8C1FBAB-005F-F0AD-1BEA-D659045F89F3}"/>
              </a:ext>
            </a:extLst>
          </p:cNvPr>
          <p:cNvSpPr>
            <a:spLocks noGrp="1"/>
          </p:cNvSpPr>
          <p:nvPr>
            <p:ph sz="half" idx="13" hasCustomPrompt="1"/>
          </p:nvPr>
        </p:nvSpPr>
        <p:spPr>
          <a:xfrm>
            <a:off x="6815634" y="1997132"/>
            <a:ext cx="4808202" cy="4232218"/>
          </a:xfrm>
        </p:spPr>
        <p:txBody>
          <a:bodyPr lIns="9144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40CF0BDF-4C70-3A21-D896-DAC13562A29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890509"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735428F-DCEA-E8DB-1A53-7A9E8B6BD17C}"/>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76" name="Freeform 64">
              <a:extLst>
                <a:ext uri="{FF2B5EF4-FFF2-40B4-BE49-F238E27FC236}">
                  <a16:creationId xmlns:a16="http://schemas.microsoft.com/office/drawing/2014/main" id="{B08950FF-1512-B7DF-BED3-12DAB240CE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1">
              <a:extLst>
                <a:ext uri="{FF2B5EF4-FFF2-40B4-BE49-F238E27FC236}">
                  <a16:creationId xmlns:a16="http://schemas.microsoft.com/office/drawing/2014/main" id="{FED46019-50FE-56DC-07AE-3140B62D99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61">
              <a:extLst>
                <a:ext uri="{FF2B5EF4-FFF2-40B4-BE49-F238E27FC236}">
                  <a16:creationId xmlns:a16="http://schemas.microsoft.com/office/drawing/2014/main" id="{F8344F6F-7BFF-A0C1-6A5C-7C26859CEF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78">
              <a:extLst>
                <a:ext uri="{FF2B5EF4-FFF2-40B4-BE49-F238E27FC236}">
                  <a16:creationId xmlns:a16="http://schemas.microsoft.com/office/drawing/2014/main" id="{B351AD35-F328-430C-AC8C-9C2FCC751B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4">
              <a:extLst>
                <a:ext uri="{FF2B5EF4-FFF2-40B4-BE49-F238E27FC236}">
                  <a16:creationId xmlns:a16="http://schemas.microsoft.com/office/drawing/2014/main" id="{26C9E2DF-5528-DC17-0E3E-5CAB023139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7">
              <a:extLst>
                <a:ext uri="{FF2B5EF4-FFF2-40B4-BE49-F238E27FC236}">
                  <a16:creationId xmlns:a16="http://schemas.microsoft.com/office/drawing/2014/main" id="{C6D0E3D9-FDBB-F24B-58B3-5D64BA3AD9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0">
              <a:extLst>
                <a:ext uri="{FF2B5EF4-FFF2-40B4-BE49-F238E27FC236}">
                  <a16:creationId xmlns:a16="http://schemas.microsoft.com/office/drawing/2014/main" id="{7CEB91EF-B50A-86E9-6E90-5306CC452C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59">
              <a:extLst>
                <a:ext uri="{FF2B5EF4-FFF2-40B4-BE49-F238E27FC236}">
                  <a16:creationId xmlns:a16="http://schemas.microsoft.com/office/drawing/2014/main" id="{9F658E30-2295-292A-732D-35D6A2A3AB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62">
              <a:extLst>
                <a:ext uri="{FF2B5EF4-FFF2-40B4-BE49-F238E27FC236}">
                  <a16:creationId xmlns:a16="http://schemas.microsoft.com/office/drawing/2014/main" id="{46653527-5E94-B1BE-2530-38683A6E58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65">
              <a:extLst>
                <a:ext uri="{FF2B5EF4-FFF2-40B4-BE49-F238E27FC236}">
                  <a16:creationId xmlns:a16="http://schemas.microsoft.com/office/drawing/2014/main" id="{746ECD9D-C4C1-ABBF-B385-62CE709171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9">
              <a:extLst>
                <a:ext uri="{FF2B5EF4-FFF2-40B4-BE49-F238E27FC236}">
                  <a16:creationId xmlns:a16="http://schemas.microsoft.com/office/drawing/2014/main" id="{F12FD0B4-D775-8778-B4AB-281288125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82">
              <a:extLst>
                <a:ext uri="{FF2B5EF4-FFF2-40B4-BE49-F238E27FC236}">
                  <a16:creationId xmlns:a16="http://schemas.microsoft.com/office/drawing/2014/main" id="{9060E759-708B-81DA-7D61-A5E4FD15AF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85">
              <a:extLst>
                <a:ext uri="{FF2B5EF4-FFF2-40B4-BE49-F238E27FC236}">
                  <a16:creationId xmlns:a16="http://schemas.microsoft.com/office/drawing/2014/main" id="{C1BC18FF-D435-8372-8D36-F0A2E2FF12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88">
              <a:extLst>
                <a:ext uri="{FF2B5EF4-FFF2-40B4-BE49-F238E27FC236}">
                  <a16:creationId xmlns:a16="http://schemas.microsoft.com/office/drawing/2014/main" id="{D7BE903D-C298-1952-7991-8E31C2AF26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0" name="Group 89">
              <a:extLst>
                <a:ext uri="{FF2B5EF4-FFF2-40B4-BE49-F238E27FC236}">
                  <a16:creationId xmlns:a16="http://schemas.microsoft.com/office/drawing/2014/main" id="{B607DCA6-6024-D362-9330-8AFFBBB8A7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1" name="Line 63">
                <a:extLst>
                  <a:ext uri="{FF2B5EF4-FFF2-40B4-BE49-F238E27FC236}">
                    <a16:creationId xmlns:a16="http://schemas.microsoft.com/office/drawing/2014/main" id="{3B80B578-9153-AA37-CCF4-1C530CE74F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66">
                <a:extLst>
                  <a:ext uri="{FF2B5EF4-FFF2-40B4-BE49-F238E27FC236}">
                    <a16:creationId xmlns:a16="http://schemas.microsoft.com/office/drawing/2014/main" id="{70FF2BF6-5E2B-13B9-B292-51297D0F07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67">
                <a:extLst>
                  <a:ext uri="{FF2B5EF4-FFF2-40B4-BE49-F238E27FC236}">
                    <a16:creationId xmlns:a16="http://schemas.microsoft.com/office/drawing/2014/main" id="{10EEC0DE-2FA0-2991-F09B-FDB7F90BCF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Line 80">
                <a:extLst>
                  <a:ext uri="{FF2B5EF4-FFF2-40B4-BE49-F238E27FC236}">
                    <a16:creationId xmlns:a16="http://schemas.microsoft.com/office/drawing/2014/main" id="{FD5727E7-2D7B-1745-2AFE-EE92B123D0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Line 83">
                <a:extLst>
                  <a:ext uri="{FF2B5EF4-FFF2-40B4-BE49-F238E27FC236}">
                    <a16:creationId xmlns:a16="http://schemas.microsoft.com/office/drawing/2014/main" id="{7E599577-4F0E-E46B-8F38-5DE84B9EB3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86">
                <a:extLst>
                  <a:ext uri="{FF2B5EF4-FFF2-40B4-BE49-F238E27FC236}">
                    <a16:creationId xmlns:a16="http://schemas.microsoft.com/office/drawing/2014/main" id="{EBC3501F-ACA9-9716-54B2-308F761A35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89">
                <a:extLst>
                  <a:ext uri="{FF2B5EF4-FFF2-40B4-BE49-F238E27FC236}">
                    <a16:creationId xmlns:a16="http://schemas.microsoft.com/office/drawing/2014/main" id="{8F837063-D92B-EA3A-1299-475B6632C0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D1A340BC-A6D3-539D-CB1E-965CF9C5DE9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9" name="Freeform 64">
              <a:extLst>
                <a:ext uri="{FF2B5EF4-FFF2-40B4-BE49-F238E27FC236}">
                  <a16:creationId xmlns:a16="http://schemas.microsoft.com/office/drawing/2014/main" id="{7AC7CD44-8A4B-F8A7-C900-0DD35E0EB8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81">
              <a:extLst>
                <a:ext uri="{FF2B5EF4-FFF2-40B4-BE49-F238E27FC236}">
                  <a16:creationId xmlns:a16="http://schemas.microsoft.com/office/drawing/2014/main" id="{11D7F6C7-DB52-EF70-52AC-898829F0A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61">
              <a:extLst>
                <a:ext uri="{FF2B5EF4-FFF2-40B4-BE49-F238E27FC236}">
                  <a16:creationId xmlns:a16="http://schemas.microsoft.com/office/drawing/2014/main" id="{198FB818-8D72-83A8-92A1-DBF959851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78">
              <a:extLst>
                <a:ext uri="{FF2B5EF4-FFF2-40B4-BE49-F238E27FC236}">
                  <a16:creationId xmlns:a16="http://schemas.microsoft.com/office/drawing/2014/main" id="{3D0C3C81-7CE0-2D78-D02F-F9DCF05011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84">
              <a:extLst>
                <a:ext uri="{FF2B5EF4-FFF2-40B4-BE49-F238E27FC236}">
                  <a16:creationId xmlns:a16="http://schemas.microsoft.com/office/drawing/2014/main" id="{0C7ED120-F30B-14AB-5B2F-B022C86689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87">
              <a:extLst>
                <a:ext uri="{FF2B5EF4-FFF2-40B4-BE49-F238E27FC236}">
                  <a16:creationId xmlns:a16="http://schemas.microsoft.com/office/drawing/2014/main" id="{60788874-2352-19A7-D664-0106854D90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60">
              <a:extLst>
                <a:ext uri="{FF2B5EF4-FFF2-40B4-BE49-F238E27FC236}">
                  <a16:creationId xmlns:a16="http://schemas.microsoft.com/office/drawing/2014/main" id="{88B03378-17C4-9F0A-14DE-B0D14C3A5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9">
              <a:extLst>
                <a:ext uri="{FF2B5EF4-FFF2-40B4-BE49-F238E27FC236}">
                  <a16:creationId xmlns:a16="http://schemas.microsoft.com/office/drawing/2014/main" id="{AF0D137B-1827-9F4C-03BB-6D7F26FF51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62">
              <a:extLst>
                <a:ext uri="{FF2B5EF4-FFF2-40B4-BE49-F238E27FC236}">
                  <a16:creationId xmlns:a16="http://schemas.microsoft.com/office/drawing/2014/main" id="{F0D58801-920F-64E9-DD6A-9E41DB9CE1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65">
              <a:extLst>
                <a:ext uri="{FF2B5EF4-FFF2-40B4-BE49-F238E27FC236}">
                  <a16:creationId xmlns:a16="http://schemas.microsoft.com/office/drawing/2014/main" id="{1196BF7F-0B7D-24CC-1BF8-28DE94B282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79">
              <a:extLst>
                <a:ext uri="{FF2B5EF4-FFF2-40B4-BE49-F238E27FC236}">
                  <a16:creationId xmlns:a16="http://schemas.microsoft.com/office/drawing/2014/main" id="{0055D8F4-D194-4E40-FA91-94F7A1AEC8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82">
              <a:extLst>
                <a:ext uri="{FF2B5EF4-FFF2-40B4-BE49-F238E27FC236}">
                  <a16:creationId xmlns:a16="http://schemas.microsoft.com/office/drawing/2014/main" id="{CBF5427B-8B0F-8276-A243-4B27DA41C3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5">
              <a:extLst>
                <a:ext uri="{FF2B5EF4-FFF2-40B4-BE49-F238E27FC236}">
                  <a16:creationId xmlns:a16="http://schemas.microsoft.com/office/drawing/2014/main" id="{200EE055-2A12-AA92-46E4-2FA8D7BA3C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88">
              <a:extLst>
                <a:ext uri="{FF2B5EF4-FFF2-40B4-BE49-F238E27FC236}">
                  <a16:creationId xmlns:a16="http://schemas.microsoft.com/office/drawing/2014/main" id="{3C38B1EC-E4D2-BF06-976B-C14979A121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3" name="Group 112">
              <a:extLst>
                <a:ext uri="{FF2B5EF4-FFF2-40B4-BE49-F238E27FC236}">
                  <a16:creationId xmlns:a16="http://schemas.microsoft.com/office/drawing/2014/main" id="{5BCF6A29-31B0-2441-356B-86247D86DC1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4" name="Line 63">
                <a:extLst>
                  <a:ext uri="{FF2B5EF4-FFF2-40B4-BE49-F238E27FC236}">
                    <a16:creationId xmlns:a16="http://schemas.microsoft.com/office/drawing/2014/main" id="{6EB6905C-ACF6-9AF1-664F-5C0FED8A66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Line 66">
                <a:extLst>
                  <a:ext uri="{FF2B5EF4-FFF2-40B4-BE49-F238E27FC236}">
                    <a16:creationId xmlns:a16="http://schemas.microsoft.com/office/drawing/2014/main" id="{0E262CE0-BAF1-8146-35BB-AC059F7292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Line 67">
                <a:extLst>
                  <a:ext uri="{FF2B5EF4-FFF2-40B4-BE49-F238E27FC236}">
                    <a16:creationId xmlns:a16="http://schemas.microsoft.com/office/drawing/2014/main" id="{191EBC3F-760E-86C1-8B21-A117912C6C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Line 80">
                <a:extLst>
                  <a:ext uri="{FF2B5EF4-FFF2-40B4-BE49-F238E27FC236}">
                    <a16:creationId xmlns:a16="http://schemas.microsoft.com/office/drawing/2014/main" id="{53EAD6B4-1599-2782-D593-2D6148973A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Line 83">
                <a:extLst>
                  <a:ext uri="{FF2B5EF4-FFF2-40B4-BE49-F238E27FC236}">
                    <a16:creationId xmlns:a16="http://schemas.microsoft.com/office/drawing/2014/main" id="{809484DC-53A9-6DF0-B3E7-61C4BBC6D2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Line 86">
                <a:extLst>
                  <a:ext uri="{FF2B5EF4-FFF2-40B4-BE49-F238E27FC236}">
                    <a16:creationId xmlns:a16="http://schemas.microsoft.com/office/drawing/2014/main" id="{631B2D90-841F-130E-48D8-D77FD39A80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Line 89">
                <a:extLst>
                  <a:ext uri="{FF2B5EF4-FFF2-40B4-BE49-F238E27FC236}">
                    <a16:creationId xmlns:a16="http://schemas.microsoft.com/office/drawing/2014/main" id="{54CE9CB3-DC61-CF9B-41AF-A855A9A7F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ate Placeholder 3">
            <a:extLst>
              <a:ext uri="{FF2B5EF4-FFF2-40B4-BE49-F238E27FC236}">
                <a16:creationId xmlns:a16="http://schemas.microsoft.com/office/drawing/2014/main" id="{51B2F52A-503B-3D02-DD9B-CD13E1192ED9}"/>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6" name="Footer Placeholder 6">
            <a:extLst>
              <a:ext uri="{FF2B5EF4-FFF2-40B4-BE49-F238E27FC236}">
                <a16:creationId xmlns:a16="http://schemas.microsoft.com/office/drawing/2014/main" id="{EA1EAF5E-FFB3-BD50-2D80-15B1A519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686D9679-CDB7-1A17-8236-8B08D90E83F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16338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6F8AB8B9-9DB5-3592-13B2-C6EAC9964CDC}"/>
              </a:ext>
            </a:extLst>
          </p:cNvPr>
          <p:cNvSpPr>
            <a:spLocks noGrp="1"/>
          </p:cNvSpPr>
          <p:nvPr>
            <p:ph type="title" hasCustomPrompt="1"/>
          </p:nvPr>
        </p:nvSpPr>
        <p:spPr>
          <a:xfrm>
            <a:off x="568164" y="400049"/>
            <a:ext cx="11104724" cy="1185045"/>
          </a:xfrm>
        </p:spPr>
        <p:txBody>
          <a:bodyPr lIns="0">
            <a:normAutofit/>
          </a:bodyPr>
          <a:lstStyle>
            <a:lvl1pPr>
              <a:defRPr sz="3600"/>
            </a:lvl1pPr>
          </a:lstStyle>
          <a:p>
            <a:r>
              <a:rPr lang="en-US" dirty="0"/>
              <a:t>Click to add title</a:t>
            </a:r>
          </a:p>
        </p:txBody>
      </p:sp>
      <p:sp>
        <p:nvSpPr>
          <p:cNvPr id="10" name="Content Placeholder 3">
            <a:extLst>
              <a:ext uri="{FF2B5EF4-FFF2-40B4-BE49-F238E27FC236}">
                <a16:creationId xmlns:a16="http://schemas.microsoft.com/office/drawing/2014/main" id="{96B6B9D5-CD1B-A940-279D-F71F01ADB003}"/>
              </a:ext>
            </a:extLst>
          </p:cNvPr>
          <p:cNvSpPr>
            <a:spLocks noGrp="1"/>
          </p:cNvSpPr>
          <p:nvPr>
            <p:ph sz="half" idx="12" hasCustomPrompt="1"/>
          </p:nvPr>
        </p:nvSpPr>
        <p:spPr>
          <a:xfrm>
            <a:off x="568164"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3269BDF9-7C8E-6E41-2B0A-E6156A56F0EF}"/>
              </a:ext>
            </a:extLst>
          </p:cNvPr>
          <p:cNvSpPr>
            <a:spLocks noGrp="1"/>
          </p:cNvSpPr>
          <p:nvPr>
            <p:ph sz="half" idx="13" hasCustomPrompt="1"/>
          </p:nvPr>
        </p:nvSpPr>
        <p:spPr>
          <a:xfrm>
            <a:off x="6274202"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1B8ED33-4EE7-7B50-3C8D-2D43FCEE2B34}"/>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9C8F833A-02FB-E36B-45C9-0645070F68FD}"/>
              </a:ext>
            </a:extLst>
          </p:cNvPr>
          <p:cNvSpPr>
            <a:spLocks noGrp="1"/>
          </p:cNvSpPr>
          <p:nvPr>
            <p:ph type="dt" sz="half" idx="11"/>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3" name="Footer Placeholder 6">
            <a:extLst>
              <a:ext uri="{FF2B5EF4-FFF2-40B4-BE49-F238E27FC236}">
                <a16:creationId xmlns:a16="http://schemas.microsoft.com/office/drawing/2014/main" id="{7BDAEEC9-E6ED-C61A-85C7-C1E0B67B1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E71492A7-053E-DE52-D433-9715A1632BE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66836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title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9E50B4-1616-9029-9FC0-901DDF9BF608}"/>
              </a:ext>
              <a:ext uri="{C183D7F6-B498-43B3-948B-1728B52AA6E4}">
                <adec:decorative xmlns:adec="http://schemas.microsoft.com/office/drawing/2017/decorative" val="1"/>
              </a:ext>
            </a:extLst>
          </p:cNvPr>
          <p:cNvSpPr/>
          <p:nvPr userDrawn="1"/>
        </p:nvSpPr>
        <p:spPr>
          <a:xfrm>
            <a:off x="4449680" y="0"/>
            <a:ext cx="77423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430521"/>
            <a:ext cx="3389065" cy="1847528"/>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954839" y="2511829"/>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74FFBCF-911F-5818-60FE-B018CA677353}"/>
              </a:ext>
            </a:extLst>
          </p:cNvPr>
          <p:cNvSpPr>
            <a:spLocks noGrp="1"/>
          </p:cNvSpPr>
          <p:nvPr>
            <p:ph sz="quarter" idx="15" hasCustomPrompt="1"/>
          </p:nvPr>
        </p:nvSpPr>
        <p:spPr>
          <a:xfrm>
            <a:off x="530307" y="2745610"/>
            <a:ext cx="3389065" cy="3499611"/>
          </a:xfrm>
        </p:spPr>
        <p:txBody>
          <a:bodyPr>
            <a:normAutofit/>
          </a:bodyPr>
          <a:lstStyle>
            <a:lvl1pPr marL="0" indent="0" algn="ctr">
              <a:buNone/>
              <a:defRPr lang="en-US" sz="2000" kern="1200" spc="50" dirty="0">
                <a:solidFill>
                  <a:schemeClr val="tx1">
                    <a:alpha val="60000"/>
                  </a:schemeClr>
                </a:solidFill>
                <a:latin typeface="+mn-lt"/>
                <a:ea typeface="+mn-ea"/>
                <a:cs typeface="+mn-cs"/>
              </a:defRPr>
            </a:lvl1pPr>
            <a:lvl2pPr marL="360000" indent="0">
              <a:buNone/>
              <a:defRPr/>
            </a:lvl2pPr>
            <a:lvl3pPr marL="720000" indent="0">
              <a:buNone/>
              <a:defRPr/>
            </a:lvl3pPr>
            <a:lvl4pPr marL="1080000" indent="0">
              <a:buNone/>
              <a:defRPr/>
            </a:lvl4pPr>
            <a:lvl5pPr marL="1440000" indent="0">
              <a:buNone/>
              <a:defRPr/>
            </a:lvl5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hasCustomPrompt="1"/>
          </p:nvPr>
        </p:nvSpPr>
        <p:spPr>
          <a:xfrm>
            <a:off x="4979988" y="430521"/>
            <a:ext cx="6681704" cy="6019264"/>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2928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4304263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4" name="Title 10">
            <a:extLst>
              <a:ext uri="{FF2B5EF4-FFF2-40B4-BE49-F238E27FC236}">
                <a16:creationId xmlns:a16="http://schemas.microsoft.com/office/drawing/2014/main" id="{4C136262-2D92-08CC-8364-8E00D9FE631A}"/>
              </a:ext>
            </a:extLst>
          </p:cNvPr>
          <p:cNvSpPr>
            <a:spLocks noGrp="1"/>
          </p:cNvSpPr>
          <p:nvPr>
            <p:ph type="title" hasCustomPrompt="1"/>
          </p:nvPr>
        </p:nvSpPr>
        <p:spPr>
          <a:xfrm>
            <a:off x="4313685" y="400049"/>
            <a:ext cx="7310152" cy="1185045"/>
          </a:xfrm>
        </p:spPr>
        <p:txBody>
          <a:bodyPr lIns="0">
            <a:normAutofit/>
          </a:bodyPr>
          <a:lstStyle>
            <a:lvl1pPr>
              <a:defRPr sz="3600"/>
            </a:lvl1pPr>
          </a:lstStyle>
          <a:p>
            <a:r>
              <a:rPr lang="en-US" dirty="0"/>
              <a:t>Click to add title</a:t>
            </a:r>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hasCustomPrompt="1"/>
          </p:nvPr>
        </p:nvSpPr>
        <p:spPr>
          <a:xfrm>
            <a:off x="450810" y="430212"/>
            <a:ext cx="2989063" cy="5997575"/>
          </a:xfrm>
        </p:spPr>
        <p:txBody>
          <a:bodyPr>
            <a:normAutofit/>
          </a:bodyPr>
          <a:lstStyle>
            <a:lvl1pPr marL="0" indent="0" algn="ctr">
              <a:buNone/>
              <a:defRPr sz="12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5" name="Content Placeholder 2">
            <a:extLst>
              <a:ext uri="{FF2B5EF4-FFF2-40B4-BE49-F238E27FC236}">
                <a16:creationId xmlns:a16="http://schemas.microsoft.com/office/drawing/2014/main" id="{8DF82769-951B-3DA0-5C05-D7354E00A372}"/>
              </a:ext>
            </a:extLst>
          </p:cNvPr>
          <p:cNvSpPr>
            <a:spLocks noGrp="1"/>
          </p:cNvSpPr>
          <p:nvPr>
            <p:ph idx="10" hasCustomPrompt="1"/>
          </p:nvPr>
        </p:nvSpPr>
        <p:spPr>
          <a:xfrm>
            <a:off x="4313685" y="1997132"/>
            <a:ext cx="7314440" cy="4232218"/>
          </a:xfrm>
        </p:spPr>
        <p:txBody>
          <a:bodyPr lIns="0">
            <a:normAutofit/>
          </a:bodyPr>
          <a:lstStyle>
            <a:lvl1pPr marL="0" indent="0">
              <a:lnSpc>
                <a:spcPct val="130000"/>
              </a:lnSpc>
              <a:buNone/>
              <a:defRPr sz="1800"/>
            </a:lvl1pPr>
            <a:lvl2pPr marL="360000" indent="0">
              <a:lnSpc>
                <a:spcPct val="130000"/>
              </a:lnSpc>
              <a:buNone/>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9BE138E9-0025-C4F7-43CB-C242E93B3C5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431368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id="{F3412D6E-AE2E-B8C7-3247-1E771842C84E}"/>
              </a:ext>
            </a:extLst>
          </p:cNvPr>
          <p:cNvSpPr>
            <a:spLocks noGrp="1"/>
          </p:cNvSpPr>
          <p:nvPr>
            <p:ph type="dt" sz="half" idx="2"/>
          </p:nvPr>
        </p:nvSpPr>
        <p:spPr>
          <a:xfrm>
            <a:off x="431368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FDA960C8-4CEC-FD5C-58B1-0A33E80158A5}"/>
              </a:ext>
            </a:extLst>
          </p:cNvPr>
          <p:cNvSpPr>
            <a:spLocks noGrp="1"/>
          </p:cNvSpPr>
          <p:nvPr>
            <p:ph type="ftr" sz="quarter" idx="3"/>
          </p:nvPr>
        </p:nvSpPr>
        <p:spPr>
          <a:xfrm>
            <a:off x="6161392" y="6356350"/>
            <a:ext cx="3614737" cy="460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46500073-CE8C-BD5A-D965-BBB31877FC0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23211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0C2CE9-09D7-C315-9A26-E750905F8DE9}"/>
              </a:ext>
            </a:extLst>
          </p:cNvPr>
          <p:cNvSpPr>
            <a:spLocks noGrp="1"/>
          </p:cNvSpPr>
          <p:nvPr>
            <p:ph type="title" hasCustomPrompt="1"/>
          </p:nvPr>
        </p:nvSpPr>
        <p:spPr>
          <a:xfrm>
            <a:off x="3157636" y="400049"/>
            <a:ext cx="8467760" cy="1185045"/>
          </a:xfrm>
        </p:spPr>
        <p:txBody>
          <a:bodyPr lIns="0">
            <a:normAutofit/>
          </a:bodyPr>
          <a:lstStyle>
            <a:lvl1pPr>
              <a:defRPr sz="3600"/>
            </a:lvl1pPr>
          </a:lstStyle>
          <a:p>
            <a:r>
              <a:rPr lang="en-US" dirty="0"/>
              <a:t>Click to add title</a:t>
            </a:r>
          </a:p>
        </p:txBody>
      </p:sp>
      <p:sp>
        <p:nvSpPr>
          <p:cNvPr id="8" name="Content Placeholder 2">
            <a:extLst>
              <a:ext uri="{FF2B5EF4-FFF2-40B4-BE49-F238E27FC236}">
                <a16:creationId xmlns:a16="http://schemas.microsoft.com/office/drawing/2014/main" id="{BB5F0A77-8ECB-36B0-0483-E734AB12FD75}"/>
              </a:ext>
            </a:extLst>
          </p:cNvPr>
          <p:cNvSpPr>
            <a:spLocks noGrp="1"/>
          </p:cNvSpPr>
          <p:nvPr>
            <p:ph idx="11" hasCustomPrompt="1"/>
          </p:nvPr>
        </p:nvSpPr>
        <p:spPr>
          <a:xfrm>
            <a:off x="3157636" y="1997132"/>
            <a:ext cx="5597686" cy="4356056"/>
          </a:xfrm>
        </p:spPr>
        <p:txBody>
          <a:bodyPr lIns="0">
            <a:normAutofit/>
          </a:bodyPr>
          <a:lstStyle>
            <a:lvl1pPr marL="0" indent="0">
              <a:lnSpc>
                <a:spcPct val="130000"/>
              </a:lnSpc>
              <a:buNone/>
              <a:defRPr sz="1800"/>
            </a:lvl1pPr>
            <a:lvl2pPr marL="645750" indent="-285750">
              <a:lnSpc>
                <a:spcPct val="130000"/>
              </a:lnSpc>
              <a:buFont typeface="Arial" panose="020B0604020202020204" pitchFamily="34" charset="0"/>
              <a:buChar char="•"/>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Content Placeholder 2">
            <a:extLst>
              <a:ext uri="{FF2B5EF4-FFF2-40B4-BE49-F238E27FC236}">
                <a16:creationId xmlns:a16="http://schemas.microsoft.com/office/drawing/2014/main" id="{CB4063C8-82E1-0B52-0D41-B642726AD1E6}"/>
              </a:ext>
            </a:extLst>
          </p:cNvPr>
          <p:cNvSpPr>
            <a:spLocks noGrp="1"/>
          </p:cNvSpPr>
          <p:nvPr>
            <p:ph sz="half" idx="10" hasCustomPrompt="1"/>
          </p:nvPr>
        </p:nvSpPr>
        <p:spPr>
          <a:xfrm>
            <a:off x="8945821" y="1997134"/>
            <a:ext cx="2679575" cy="4356054"/>
          </a:xfrm>
        </p:spPr>
        <p:txBody>
          <a:bodyPr>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grpSp>
        <p:nvGrpSpPr>
          <p:cNvPr id="93" name="Group 92">
            <a:extLst>
              <a:ext uri="{FF2B5EF4-FFF2-40B4-BE49-F238E27FC236}">
                <a16:creationId xmlns:a16="http://schemas.microsoft.com/office/drawing/2014/main" id="{0374DF95-81A4-1CFF-D87E-1DBCA565C792}"/>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285095" y="457964"/>
            <a:ext cx="2211229" cy="2707415"/>
            <a:chOff x="9728105" y="457964"/>
            <a:chExt cx="2211229" cy="2707415"/>
          </a:xfrm>
        </p:grpSpPr>
        <p:grpSp>
          <p:nvGrpSpPr>
            <p:cNvPr id="94" name="Group 93">
              <a:extLst>
                <a:ext uri="{FF2B5EF4-FFF2-40B4-BE49-F238E27FC236}">
                  <a16:creationId xmlns:a16="http://schemas.microsoft.com/office/drawing/2014/main" id="{C15172FB-4F23-B7CE-4A45-A96A16F64CA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00" name="Group 99">
                <a:extLst>
                  <a:ext uri="{FF2B5EF4-FFF2-40B4-BE49-F238E27FC236}">
                    <a16:creationId xmlns:a16="http://schemas.microsoft.com/office/drawing/2014/main" id="{78A1988F-4EE5-01C8-E1E2-EE21A6AF800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4" name="Straight Connector 103">
                  <a:extLst>
                    <a:ext uri="{FF2B5EF4-FFF2-40B4-BE49-F238E27FC236}">
                      <a16:creationId xmlns:a16="http://schemas.microsoft.com/office/drawing/2014/main" id="{59707535-B3AB-7212-B069-A366ABAFE26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14A54E3-A9EA-3476-B996-946D455F356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6" name="Rectangle 30">
                  <a:extLst>
                    <a:ext uri="{FF2B5EF4-FFF2-40B4-BE49-F238E27FC236}">
                      <a16:creationId xmlns:a16="http://schemas.microsoft.com/office/drawing/2014/main" id="{8096AB25-3A2B-B9B7-A68E-1974E3ED8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30">
                  <a:extLst>
                    <a:ext uri="{FF2B5EF4-FFF2-40B4-BE49-F238E27FC236}">
                      <a16:creationId xmlns:a16="http://schemas.microsoft.com/office/drawing/2014/main" id="{2085403A-97EF-4203-C58B-E41070E516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B2F8BD77-64E1-4FBD-81A4-E43A307C934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2" name="Freeform: Shape 101">
                  <a:extLst>
                    <a:ext uri="{FF2B5EF4-FFF2-40B4-BE49-F238E27FC236}">
                      <a16:creationId xmlns:a16="http://schemas.microsoft.com/office/drawing/2014/main" id="{323A0F3A-5730-3AFC-409F-6A67460C5A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3" name="Freeform: Shape 102">
                  <a:extLst>
                    <a:ext uri="{FF2B5EF4-FFF2-40B4-BE49-F238E27FC236}">
                      <a16:creationId xmlns:a16="http://schemas.microsoft.com/office/drawing/2014/main" id="{70681FEE-64CB-7074-366C-42CED63713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5" name="Group 94">
              <a:extLst>
                <a:ext uri="{FF2B5EF4-FFF2-40B4-BE49-F238E27FC236}">
                  <a16:creationId xmlns:a16="http://schemas.microsoft.com/office/drawing/2014/main" id="{08813273-0B3B-17D4-89E5-22B5D640785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96" name="Group 95">
                <a:extLst>
                  <a:ext uri="{FF2B5EF4-FFF2-40B4-BE49-F238E27FC236}">
                    <a16:creationId xmlns:a16="http://schemas.microsoft.com/office/drawing/2014/main" id="{8DEE50A8-DEB8-82E4-6939-22346B41BF8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98" name="Freeform 68">
                  <a:extLst>
                    <a:ext uri="{FF2B5EF4-FFF2-40B4-BE49-F238E27FC236}">
                      <a16:creationId xmlns:a16="http://schemas.microsoft.com/office/drawing/2014/main" id="{7C268328-6EF0-F968-28D1-9F0E5B0177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69">
                  <a:extLst>
                    <a:ext uri="{FF2B5EF4-FFF2-40B4-BE49-F238E27FC236}">
                      <a16:creationId xmlns:a16="http://schemas.microsoft.com/office/drawing/2014/main" id="{37BFDF79-1029-8C4B-621E-4A6C9DFB6D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97" name="Line 70">
                <a:extLst>
                  <a:ext uri="{FF2B5EF4-FFF2-40B4-BE49-F238E27FC236}">
                    <a16:creationId xmlns:a16="http://schemas.microsoft.com/office/drawing/2014/main" id="{20958208-D7CF-3479-7930-E3FB39DAA4D0}"/>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8" name="Group 107">
            <a:extLst>
              <a:ext uri="{FF2B5EF4-FFF2-40B4-BE49-F238E27FC236}">
                <a16:creationId xmlns:a16="http://schemas.microsoft.com/office/drawing/2014/main" id="{A5445BB5-50E8-C707-7C74-32796AC9867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flipV="1">
            <a:off x="268449" y="3721100"/>
            <a:ext cx="2211229" cy="2707415"/>
            <a:chOff x="9728105" y="457964"/>
            <a:chExt cx="2211229" cy="2707415"/>
          </a:xfrm>
        </p:grpSpPr>
        <p:grpSp>
          <p:nvGrpSpPr>
            <p:cNvPr id="109" name="Group 108">
              <a:extLst>
                <a:ext uri="{FF2B5EF4-FFF2-40B4-BE49-F238E27FC236}">
                  <a16:creationId xmlns:a16="http://schemas.microsoft.com/office/drawing/2014/main" id="{60348311-F256-5764-CF61-E4D36CE7B8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5" name="Group 114">
                <a:extLst>
                  <a:ext uri="{FF2B5EF4-FFF2-40B4-BE49-F238E27FC236}">
                    <a16:creationId xmlns:a16="http://schemas.microsoft.com/office/drawing/2014/main" id="{965C0C66-56A0-6241-4611-3A2493CC25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19" name="Straight Connector 118">
                  <a:extLst>
                    <a:ext uri="{FF2B5EF4-FFF2-40B4-BE49-F238E27FC236}">
                      <a16:creationId xmlns:a16="http://schemas.microsoft.com/office/drawing/2014/main" id="{EACD9C93-31AC-1752-5BBC-966E9B2DBF9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D9C47F5-E53F-7F26-B78D-C86305CF012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1" name="Rectangle 30">
                  <a:extLst>
                    <a:ext uri="{FF2B5EF4-FFF2-40B4-BE49-F238E27FC236}">
                      <a16:creationId xmlns:a16="http://schemas.microsoft.com/office/drawing/2014/main" id="{83DE65FD-926B-50A2-C5CD-C1ED2C6BFDB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30">
                  <a:extLst>
                    <a:ext uri="{FF2B5EF4-FFF2-40B4-BE49-F238E27FC236}">
                      <a16:creationId xmlns:a16="http://schemas.microsoft.com/office/drawing/2014/main" id="{B2D4F39F-E241-2969-4965-6940516FC55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a:extLst>
                  <a:ext uri="{FF2B5EF4-FFF2-40B4-BE49-F238E27FC236}">
                    <a16:creationId xmlns:a16="http://schemas.microsoft.com/office/drawing/2014/main" id="{38E667E2-23D6-06EC-B435-059EACC0489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7" name="Freeform: Shape 116">
                  <a:extLst>
                    <a:ext uri="{FF2B5EF4-FFF2-40B4-BE49-F238E27FC236}">
                      <a16:creationId xmlns:a16="http://schemas.microsoft.com/office/drawing/2014/main" id="{76B00091-7194-5945-8734-F08C954FA7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8" name="Freeform: Shape 117">
                  <a:extLst>
                    <a:ext uri="{FF2B5EF4-FFF2-40B4-BE49-F238E27FC236}">
                      <a16:creationId xmlns:a16="http://schemas.microsoft.com/office/drawing/2014/main" id="{BBC29BA4-16A3-1452-4146-20264C0146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10" name="Group 109">
              <a:extLst>
                <a:ext uri="{FF2B5EF4-FFF2-40B4-BE49-F238E27FC236}">
                  <a16:creationId xmlns:a16="http://schemas.microsoft.com/office/drawing/2014/main" id="{6DEF5151-E1C8-79DA-AA94-F406CE561B04}"/>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11" name="Group 110">
                <a:extLst>
                  <a:ext uri="{FF2B5EF4-FFF2-40B4-BE49-F238E27FC236}">
                    <a16:creationId xmlns:a16="http://schemas.microsoft.com/office/drawing/2014/main" id="{A63FFA48-1F7E-5963-4AAD-A6E2C1D4B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3" name="Freeform 68">
                  <a:extLst>
                    <a:ext uri="{FF2B5EF4-FFF2-40B4-BE49-F238E27FC236}">
                      <a16:creationId xmlns:a16="http://schemas.microsoft.com/office/drawing/2014/main" id="{9B0AC0F7-48CE-DBC4-877B-C36BD9A0E2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69">
                  <a:extLst>
                    <a:ext uri="{FF2B5EF4-FFF2-40B4-BE49-F238E27FC236}">
                      <a16:creationId xmlns:a16="http://schemas.microsoft.com/office/drawing/2014/main" id="{9CE55AA7-08FE-768A-DFEA-13EE468895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2" name="Line 70">
                <a:extLst>
                  <a:ext uri="{FF2B5EF4-FFF2-40B4-BE49-F238E27FC236}">
                    <a16:creationId xmlns:a16="http://schemas.microsoft.com/office/drawing/2014/main" id="{EE9CD552-7569-2A39-A082-9790C85B6AA4}"/>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2" name="Straight Connector 1">
            <a:extLst>
              <a:ext uri="{FF2B5EF4-FFF2-40B4-BE49-F238E27FC236}">
                <a16:creationId xmlns:a16="http://schemas.microsoft.com/office/drawing/2014/main" id="{6F9AEDFC-F371-37C8-E0DA-7AAFA49CB82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157636"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id="{0FD4A2EC-3D37-5ED6-3C9F-0CE19E6E5BD2}"/>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4" name="Footer Placeholder 6">
            <a:extLst>
              <a:ext uri="{FF2B5EF4-FFF2-40B4-BE49-F238E27FC236}">
                <a16:creationId xmlns:a16="http://schemas.microsoft.com/office/drawing/2014/main" id="{F4A13167-ABFC-A428-5DDD-7F6BAA8E9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FCEF8E96-D06F-D077-7044-401B18EE50E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40951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7630301" y="533292"/>
            <a:ext cx="4132469" cy="2213542"/>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98061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4" name="Content Placeholder 3">
            <a:extLst>
              <a:ext uri="{FF2B5EF4-FFF2-40B4-BE49-F238E27FC236}">
                <a16:creationId xmlns:a16="http://schemas.microsoft.com/office/drawing/2014/main" id="{8F8E5FA1-697B-6FB5-4F63-346DF5F17039}"/>
              </a:ext>
            </a:extLst>
          </p:cNvPr>
          <p:cNvSpPr>
            <a:spLocks noGrp="1"/>
          </p:cNvSpPr>
          <p:nvPr>
            <p:ph sz="quarter" idx="15" hasCustomPrompt="1"/>
          </p:nvPr>
        </p:nvSpPr>
        <p:spPr>
          <a:xfrm>
            <a:off x="7630067" y="3219450"/>
            <a:ext cx="4128934" cy="3092780"/>
          </a:xfrm>
        </p:spPr>
        <p:txBody>
          <a:bodyPr/>
          <a:lstStyle>
            <a:lvl1pPr marL="0" indent="0" algn="ctr">
              <a:buNone/>
              <a:defRPr lang="en-US" sz="2000" kern="1200" spc="50" dirty="0" smtClean="0">
                <a:solidFill>
                  <a:schemeClr val="tx1">
                    <a:alpha val="60000"/>
                  </a:schemeClr>
                </a:solidFill>
                <a:latin typeface="+mn-lt"/>
                <a:ea typeface="+mn-ea"/>
                <a:cs typeface="Calibri"/>
              </a:defRPr>
            </a:lvl1pPr>
            <a:lvl2pPr marL="360000" indent="0">
              <a:buNone/>
              <a:defRPr lang="en-US" sz="2000" kern="1200" spc="50" dirty="0" smtClean="0">
                <a:solidFill>
                  <a:schemeClr val="tx1">
                    <a:alpha val="60000"/>
                  </a:schemeClr>
                </a:solidFill>
                <a:latin typeface="+mn-lt"/>
                <a:ea typeface="+mn-ea"/>
                <a:cs typeface="Calibri"/>
              </a:defRPr>
            </a:lvl2pPr>
            <a:lvl3pPr marL="720000" indent="0">
              <a:buNone/>
              <a:defRPr lang="en-US" sz="2000" kern="1200" spc="50" dirty="0" smtClean="0">
                <a:solidFill>
                  <a:schemeClr val="tx1">
                    <a:alpha val="60000"/>
                  </a:schemeClr>
                </a:solidFill>
                <a:latin typeface="+mn-lt"/>
                <a:ea typeface="+mn-ea"/>
                <a:cs typeface="Calibri"/>
              </a:defRPr>
            </a:lvl3pPr>
            <a:lvl4pPr marL="1080000" indent="0">
              <a:buNone/>
              <a:defRPr lang="en-US" sz="2000" kern="1200" spc="50" dirty="0" smtClean="0">
                <a:solidFill>
                  <a:schemeClr val="tx1">
                    <a:alpha val="60000"/>
                  </a:schemeClr>
                </a:solidFill>
                <a:latin typeface="+mn-lt"/>
                <a:ea typeface="+mn-ea"/>
                <a:cs typeface="Calibri"/>
              </a:defRPr>
            </a:lvl4pPr>
            <a:lvl5pPr marL="1440000" indent="0">
              <a:buNone/>
              <a:defRPr lang="en-US" sz="2000" kern="1200" spc="50" dirty="0">
                <a:solidFill>
                  <a:schemeClr val="tx1">
                    <a:alpha val="60000"/>
                  </a:schemeClr>
                </a:solidFill>
                <a:latin typeface="+mn-lt"/>
                <a:ea typeface="+mn-ea"/>
                <a:cs typeface="Calibri"/>
              </a:defRPr>
            </a:lvl5pPr>
          </a:lstStyle>
          <a:p>
            <a:pPr lvl="0"/>
            <a:r>
              <a:rPr lang="en-US" dirty="0"/>
              <a:t>Click to add text</a:t>
            </a:r>
          </a:p>
        </p:txBody>
      </p:sp>
    </p:spTree>
    <p:extLst>
      <p:ext uri="{BB962C8B-B14F-4D97-AF65-F5344CB8AC3E}">
        <p14:creationId xmlns:p14="http://schemas.microsoft.com/office/powerpoint/2010/main" val="341422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1800710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988821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3031597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743F4-8769-40B4-85DF-6CB8DE9F66AA}"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BD96E-3838-45D2-9031-D3AF67C920A5}" type="slidenum">
              <a:rPr lang="en-US" smtClean="0"/>
              <a:t>‹#›</a:t>
            </a:fld>
            <a:endParaRPr lang="en-US"/>
          </a:p>
        </p:txBody>
      </p:sp>
      <p:grpSp>
        <p:nvGrpSpPr>
          <p:cNvPr id="7" name="Group 6">
            <a:extLst>
              <a:ext uri="{FF2B5EF4-FFF2-40B4-BE49-F238E27FC236}">
                <a16:creationId xmlns:a16="http://schemas.microsoft.com/office/drawing/2014/main" id="{7F36BB18-98F4-25F8-8EA6-782D5A3360C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8" name="Group 7">
              <a:extLst>
                <a:ext uri="{FF2B5EF4-FFF2-40B4-BE49-F238E27FC236}">
                  <a16:creationId xmlns:a16="http://schemas.microsoft.com/office/drawing/2014/main" id="{B2821A0B-EEAF-6EA4-51EC-457CF44F89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7" name="Freeform 68">
                <a:extLst>
                  <a:ext uri="{FF2B5EF4-FFF2-40B4-BE49-F238E27FC236}">
                    <a16:creationId xmlns:a16="http://schemas.microsoft.com/office/drawing/2014/main" id="{7841B1B3-127E-E5A1-7B89-6036ED4E3E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69">
                <a:extLst>
                  <a:ext uri="{FF2B5EF4-FFF2-40B4-BE49-F238E27FC236}">
                    <a16:creationId xmlns:a16="http://schemas.microsoft.com/office/drawing/2014/main" id="{42AF3B87-DB25-0C41-037C-E638838205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Line 70">
                <a:extLst>
                  <a:ext uri="{FF2B5EF4-FFF2-40B4-BE49-F238E27FC236}">
                    <a16:creationId xmlns:a16="http://schemas.microsoft.com/office/drawing/2014/main" id="{49F5B4B1-4709-1196-8C16-EAFF8B1E1A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8">
              <a:extLst>
                <a:ext uri="{FF2B5EF4-FFF2-40B4-BE49-F238E27FC236}">
                  <a16:creationId xmlns:a16="http://schemas.microsoft.com/office/drawing/2014/main" id="{F587EEAF-D7FB-3E9B-0763-7A8867CB4FE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9" name="Oval 48">
                <a:extLst>
                  <a:ext uri="{FF2B5EF4-FFF2-40B4-BE49-F238E27FC236}">
                    <a16:creationId xmlns:a16="http://schemas.microsoft.com/office/drawing/2014/main" id="{4540E7F0-8DFB-FA40-6190-A184BC8DD2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50" name="Group 49">
                <a:extLst>
                  <a:ext uri="{FF2B5EF4-FFF2-40B4-BE49-F238E27FC236}">
                    <a16:creationId xmlns:a16="http://schemas.microsoft.com/office/drawing/2014/main" id="{A9F5D072-0391-C58B-E1C8-415DAF8DC0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5" name="Freeform 64">
                  <a:extLst>
                    <a:ext uri="{FF2B5EF4-FFF2-40B4-BE49-F238E27FC236}">
                      <a16:creationId xmlns:a16="http://schemas.microsoft.com/office/drawing/2014/main" id="{277F8AAE-3825-DDB2-7779-5100F3940D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81">
                  <a:extLst>
                    <a:ext uri="{FF2B5EF4-FFF2-40B4-BE49-F238E27FC236}">
                      <a16:creationId xmlns:a16="http://schemas.microsoft.com/office/drawing/2014/main" id="{768DF8DD-05F4-F3A5-175B-165161C1674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1">
                  <a:extLst>
                    <a:ext uri="{FF2B5EF4-FFF2-40B4-BE49-F238E27FC236}">
                      <a16:creationId xmlns:a16="http://schemas.microsoft.com/office/drawing/2014/main" id="{FA98B026-DD39-62D1-E447-26D11FE112A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78">
                  <a:extLst>
                    <a:ext uri="{FF2B5EF4-FFF2-40B4-BE49-F238E27FC236}">
                      <a16:creationId xmlns:a16="http://schemas.microsoft.com/office/drawing/2014/main" id="{535F218C-A4FE-1C83-B758-BBD3CAA8C9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4">
                  <a:extLst>
                    <a:ext uri="{FF2B5EF4-FFF2-40B4-BE49-F238E27FC236}">
                      <a16:creationId xmlns:a16="http://schemas.microsoft.com/office/drawing/2014/main" id="{1256CFDF-8C3C-14B0-421D-E25E4181EE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87">
                  <a:extLst>
                    <a:ext uri="{FF2B5EF4-FFF2-40B4-BE49-F238E27FC236}">
                      <a16:creationId xmlns:a16="http://schemas.microsoft.com/office/drawing/2014/main" id="{9CAE0715-F0F1-8750-ECFC-E4452C00664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60">
                  <a:extLst>
                    <a:ext uri="{FF2B5EF4-FFF2-40B4-BE49-F238E27FC236}">
                      <a16:creationId xmlns:a16="http://schemas.microsoft.com/office/drawing/2014/main" id="{53FD4ABA-0818-AD2D-B7EF-0B2B78670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59">
                  <a:extLst>
                    <a:ext uri="{FF2B5EF4-FFF2-40B4-BE49-F238E27FC236}">
                      <a16:creationId xmlns:a16="http://schemas.microsoft.com/office/drawing/2014/main" id="{09B46F7D-77A0-CAD3-2CBB-E1899473684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2">
                  <a:extLst>
                    <a:ext uri="{FF2B5EF4-FFF2-40B4-BE49-F238E27FC236}">
                      <a16:creationId xmlns:a16="http://schemas.microsoft.com/office/drawing/2014/main" id="{D35A405D-4EF3-B3A1-A8F5-355150A288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5">
                  <a:extLst>
                    <a:ext uri="{FF2B5EF4-FFF2-40B4-BE49-F238E27FC236}">
                      <a16:creationId xmlns:a16="http://schemas.microsoft.com/office/drawing/2014/main" id="{27B84932-9870-2DB6-0D1C-B7F5549751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79">
                  <a:extLst>
                    <a:ext uri="{FF2B5EF4-FFF2-40B4-BE49-F238E27FC236}">
                      <a16:creationId xmlns:a16="http://schemas.microsoft.com/office/drawing/2014/main" id="{6DC83080-8E1C-1DF5-8669-6E5B766A41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2">
                  <a:extLst>
                    <a:ext uri="{FF2B5EF4-FFF2-40B4-BE49-F238E27FC236}">
                      <a16:creationId xmlns:a16="http://schemas.microsoft.com/office/drawing/2014/main" id="{781D73B6-337B-1CE4-1235-B03E0D090B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5">
                  <a:extLst>
                    <a:ext uri="{FF2B5EF4-FFF2-40B4-BE49-F238E27FC236}">
                      <a16:creationId xmlns:a16="http://schemas.microsoft.com/office/drawing/2014/main" id="{97AACD53-FCA9-68A7-3B08-A8C1B4CAB0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88">
                  <a:extLst>
                    <a:ext uri="{FF2B5EF4-FFF2-40B4-BE49-F238E27FC236}">
                      <a16:creationId xmlns:a16="http://schemas.microsoft.com/office/drawing/2014/main" id="{3B417F84-E011-A821-CD96-AA630A593B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9" name="Group 78">
                  <a:extLst>
                    <a:ext uri="{FF2B5EF4-FFF2-40B4-BE49-F238E27FC236}">
                      <a16:creationId xmlns:a16="http://schemas.microsoft.com/office/drawing/2014/main" id="{BEE03DDA-B895-31A9-4FA4-AB70BCF8C29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0" name="Line 63">
                    <a:extLst>
                      <a:ext uri="{FF2B5EF4-FFF2-40B4-BE49-F238E27FC236}">
                        <a16:creationId xmlns:a16="http://schemas.microsoft.com/office/drawing/2014/main" id="{8846BC95-F444-3E38-A26E-421F51C69BB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6">
                    <a:extLst>
                      <a:ext uri="{FF2B5EF4-FFF2-40B4-BE49-F238E27FC236}">
                        <a16:creationId xmlns:a16="http://schemas.microsoft.com/office/drawing/2014/main" id="{239E5F2D-A2B3-8891-4501-587F2330598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67">
                    <a:extLst>
                      <a:ext uri="{FF2B5EF4-FFF2-40B4-BE49-F238E27FC236}">
                        <a16:creationId xmlns:a16="http://schemas.microsoft.com/office/drawing/2014/main" id="{0D5BB0A5-B82D-B18B-C7F7-6C87FECC7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0">
                    <a:extLst>
                      <a:ext uri="{FF2B5EF4-FFF2-40B4-BE49-F238E27FC236}">
                        <a16:creationId xmlns:a16="http://schemas.microsoft.com/office/drawing/2014/main" id="{4F281FA9-8FBB-703C-0DFE-F2455A5803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3">
                    <a:extLst>
                      <a:ext uri="{FF2B5EF4-FFF2-40B4-BE49-F238E27FC236}">
                        <a16:creationId xmlns:a16="http://schemas.microsoft.com/office/drawing/2014/main" id="{68924CCD-80E3-C3CB-FA85-F5FC009BCF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6">
                    <a:extLst>
                      <a:ext uri="{FF2B5EF4-FFF2-40B4-BE49-F238E27FC236}">
                        <a16:creationId xmlns:a16="http://schemas.microsoft.com/office/drawing/2014/main" id="{3BE008B2-7EE8-5A44-3D59-00DA6B380A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9">
                    <a:extLst>
                      <a:ext uri="{FF2B5EF4-FFF2-40B4-BE49-F238E27FC236}">
                        <a16:creationId xmlns:a16="http://schemas.microsoft.com/office/drawing/2014/main" id="{C379E1A3-CAF0-B5B0-644C-BBC582BD25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1" name="Group 50">
                <a:extLst>
                  <a:ext uri="{FF2B5EF4-FFF2-40B4-BE49-F238E27FC236}">
                    <a16:creationId xmlns:a16="http://schemas.microsoft.com/office/drawing/2014/main" id="{1321135B-06CE-7C01-6559-1E5C225C332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7" name="Group 56">
                  <a:extLst>
                    <a:ext uri="{FF2B5EF4-FFF2-40B4-BE49-F238E27FC236}">
                      <a16:creationId xmlns:a16="http://schemas.microsoft.com/office/drawing/2014/main" id="{287BCC99-AAFD-E065-5536-3D85EB15F5E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1" name="Straight Connector 60">
                    <a:extLst>
                      <a:ext uri="{FF2B5EF4-FFF2-40B4-BE49-F238E27FC236}">
                        <a16:creationId xmlns:a16="http://schemas.microsoft.com/office/drawing/2014/main" id="{B6D86DD1-1AF8-60A5-70F7-85DC17545B2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1C169FA-6292-4556-93D0-5F3E6717660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Rectangle 30">
                    <a:extLst>
                      <a:ext uri="{FF2B5EF4-FFF2-40B4-BE49-F238E27FC236}">
                        <a16:creationId xmlns:a16="http://schemas.microsoft.com/office/drawing/2014/main" id="{EC67380E-5C62-802C-9B16-67362052EB5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30">
                    <a:extLst>
                      <a:ext uri="{FF2B5EF4-FFF2-40B4-BE49-F238E27FC236}">
                        <a16:creationId xmlns:a16="http://schemas.microsoft.com/office/drawing/2014/main" id="{B9554D67-B6F8-F02D-69BE-D63C41B8823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DA6BCBBD-A798-90F2-5B35-C0C1EA6948B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9" name="Freeform: Shape 58">
                    <a:extLst>
                      <a:ext uri="{FF2B5EF4-FFF2-40B4-BE49-F238E27FC236}">
                        <a16:creationId xmlns:a16="http://schemas.microsoft.com/office/drawing/2014/main" id="{47BC06A0-4C15-D599-4398-6C38E9348E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 name="Freeform: Shape 59">
                    <a:extLst>
                      <a:ext uri="{FF2B5EF4-FFF2-40B4-BE49-F238E27FC236}">
                        <a16:creationId xmlns:a16="http://schemas.microsoft.com/office/drawing/2014/main" id="{765E69F9-E983-4B2D-82D4-5731EE7332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2" name="Group 51">
                <a:extLst>
                  <a:ext uri="{FF2B5EF4-FFF2-40B4-BE49-F238E27FC236}">
                    <a16:creationId xmlns:a16="http://schemas.microsoft.com/office/drawing/2014/main" id="{6859F001-B072-7345-F85C-5AFBD9A62D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3" name="Group 52">
                  <a:extLst>
                    <a:ext uri="{FF2B5EF4-FFF2-40B4-BE49-F238E27FC236}">
                      <a16:creationId xmlns:a16="http://schemas.microsoft.com/office/drawing/2014/main" id="{09BB2776-73F1-D2D0-C3B8-0BCA749545F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5" name="Freeform 68">
                    <a:extLst>
                      <a:ext uri="{FF2B5EF4-FFF2-40B4-BE49-F238E27FC236}">
                        <a16:creationId xmlns:a16="http://schemas.microsoft.com/office/drawing/2014/main" id="{55AA075A-C1E6-BC45-CCDB-356A59F071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69">
                    <a:extLst>
                      <a:ext uri="{FF2B5EF4-FFF2-40B4-BE49-F238E27FC236}">
                        <a16:creationId xmlns:a16="http://schemas.microsoft.com/office/drawing/2014/main" id="{10E7BE23-5658-6303-04DF-4C0329A36B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4" name="Line 70">
                  <a:extLst>
                    <a:ext uri="{FF2B5EF4-FFF2-40B4-BE49-F238E27FC236}">
                      <a16:creationId xmlns:a16="http://schemas.microsoft.com/office/drawing/2014/main" id="{4717B3C6-3E62-5E09-8DC8-D177ED5AFC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 name="Group 9">
              <a:extLst>
                <a:ext uri="{FF2B5EF4-FFF2-40B4-BE49-F238E27FC236}">
                  <a16:creationId xmlns:a16="http://schemas.microsoft.com/office/drawing/2014/main" id="{C698FF9B-DC31-8989-555E-528A783E6AE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1" name="Oval 10">
                <a:extLst>
                  <a:ext uri="{FF2B5EF4-FFF2-40B4-BE49-F238E27FC236}">
                    <a16:creationId xmlns:a16="http://schemas.microsoft.com/office/drawing/2014/main" id="{7D56E785-17DA-0B65-C010-89FE361F91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2" name="Group 11">
                <a:extLst>
                  <a:ext uri="{FF2B5EF4-FFF2-40B4-BE49-F238E27FC236}">
                    <a16:creationId xmlns:a16="http://schemas.microsoft.com/office/drawing/2014/main" id="{4309839A-EA4E-0E03-20A5-1CFE7CFA994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7" name="Freeform 64">
                  <a:extLst>
                    <a:ext uri="{FF2B5EF4-FFF2-40B4-BE49-F238E27FC236}">
                      <a16:creationId xmlns:a16="http://schemas.microsoft.com/office/drawing/2014/main" id="{45639246-1590-0D5C-9D81-5067129A424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81">
                  <a:extLst>
                    <a:ext uri="{FF2B5EF4-FFF2-40B4-BE49-F238E27FC236}">
                      <a16:creationId xmlns:a16="http://schemas.microsoft.com/office/drawing/2014/main" id="{9975BF77-7B66-2906-EA7B-38DA8DBB25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61">
                  <a:extLst>
                    <a:ext uri="{FF2B5EF4-FFF2-40B4-BE49-F238E27FC236}">
                      <a16:creationId xmlns:a16="http://schemas.microsoft.com/office/drawing/2014/main" id="{E9EE7CF9-B06C-694D-6412-67D604DC4C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78">
                  <a:extLst>
                    <a:ext uri="{FF2B5EF4-FFF2-40B4-BE49-F238E27FC236}">
                      <a16:creationId xmlns:a16="http://schemas.microsoft.com/office/drawing/2014/main" id="{7B2A8ABB-E3B6-215C-AE2C-2DF8C187C9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4">
                  <a:extLst>
                    <a:ext uri="{FF2B5EF4-FFF2-40B4-BE49-F238E27FC236}">
                      <a16:creationId xmlns:a16="http://schemas.microsoft.com/office/drawing/2014/main" id="{78C457F0-CFE7-0A70-800D-26D3718ED9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87">
                  <a:extLst>
                    <a:ext uri="{FF2B5EF4-FFF2-40B4-BE49-F238E27FC236}">
                      <a16:creationId xmlns:a16="http://schemas.microsoft.com/office/drawing/2014/main" id="{5FACEB40-570E-06A8-2F1C-FC71F5872C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60">
                  <a:extLst>
                    <a:ext uri="{FF2B5EF4-FFF2-40B4-BE49-F238E27FC236}">
                      <a16:creationId xmlns:a16="http://schemas.microsoft.com/office/drawing/2014/main" id="{E12CC0A4-C805-F04C-C494-278602A8EF0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59">
                  <a:extLst>
                    <a:ext uri="{FF2B5EF4-FFF2-40B4-BE49-F238E27FC236}">
                      <a16:creationId xmlns:a16="http://schemas.microsoft.com/office/drawing/2014/main" id="{2DE389A3-C361-3AA3-2859-E2F3C77285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2">
                  <a:extLst>
                    <a:ext uri="{FF2B5EF4-FFF2-40B4-BE49-F238E27FC236}">
                      <a16:creationId xmlns:a16="http://schemas.microsoft.com/office/drawing/2014/main" id="{6141AE52-0C89-0B7F-DE22-3C9F567F27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65">
                  <a:extLst>
                    <a:ext uri="{FF2B5EF4-FFF2-40B4-BE49-F238E27FC236}">
                      <a16:creationId xmlns:a16="http://schemas.microsoft.com/office/drawing/2014/main" id="{2D24E541-E40C-EDDF-43E3-D8882DF531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79">
                  <a:extLst>
                    <a:ext uri="{FF2B5EF4-FFF2-40B4-BE49-F238E27FC236}">
                      <a16:creationId xmlns:a16="http://schemas.microsoft.com/office/drawing/2014/main" id="{E9898893-4730-2D68-9F68-47BDF39E35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2">
                  <a:extLst>
                    <a:ext uri="{FF2B5EF4-FFF2-40B4-BE49-F238E27FC236}">
                      <a16:creationId xmlns:a16="http://schemas.microsoft.com/office/drawing/2014/main" id="{61F90143-DD86-16A4-A97D-C03D5BC602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5">
                  <a:extLst>
                    <a:ext uri="{FF2B5EF4-FFF2-40B4-BE49-F238E27FC236}">
                      <a16:creationId xmlns:a16="http://schemas.microsoft.com/office/drawing/2014/main" id="{7A45A1B9-8C28-295C-0F57-76CFF1F126B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88">
                  <a:extLst>
                    <a:ext uri="{FF2B5EF4-FFF2-40B4-BE49-F238E27FC236}">
                      <a16:creationId xmlns:a16="http://schemas.microsoft.com/office/drawing/2014/main" id="{601381D4-D714-C931-0568-45FB0E83EB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1" name="Group 40">
                  <a:extLst>
                    <a:ext uri="{FF2B5EF4-FFF2-40B4-BE49-F238E27FC236}">
                      <a16:creationId xmlns:a16="http://schemas.microsoft.com/office/drawing/2014/main" id="{58530145-C7BB-835B-2784-95E33693D1B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2" name="Line 63">
                    <a:extLst>
                      <a:ext uri="{FF2B5EF4-FFF2-40B4-BE49-F238E27FC236}">
                        <a16:creationId xmlns:a16="http://schemas.microsoft.com/office/drawing/2014/main" id="{71A1C7B4-4739-F86B-E56D-6C9DB5165C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6">
                    <a:extLst>
                      <a:ext uri="{FF2B5EF4-FFF2-40B4-BE49-F238E27FC236}">
                        <a16:creationId xmlns:a16="http://schemas.microsoft.com/office/drawing/2014/main" id="{96E6A88D-11C3-5973-65EA-0405D351724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67">
                    <a:extLst>
                      <a:ext uri="{FF2B5EF4-FFF2-40B4-BE49-F238E27FC236}">
                        <a16:creationId xmlns:a16="http://schemas.microsoft.com/office/drawing/2014/main" id="{148E82B4-B5D0-AF5E-0816-E80CF3F5C3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0">
                    <a:extLst>
                      <a:ext uri="{FF2B5EF4-FFF2-40B4-BE49-F238E27FC236}">
                        <a16:creationId xmlns:a16="http://schemas.microsoft.com/office/drawing/2014/main" id="{B6FDA65A-0F02-C570-FE3B-8C878D034F7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3">
                    <a:extLst>
                      <a:ext uri="{FF2B5EF4-FFF2-40B4-BE49-F238E27FC236}">
                        <a16:creationId xmlns:a16="http://schemas.microsoft.com/office/drawing/2014/main" id="{AD48CF7B-5954-2795-A3CC-C9D4919553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6">
                    <a:extLst>
                      <a:ext uri="{FF2B5EF4-FFF2-40B4-BE49-F238E27FC236}">
                        <a16:creationId xmlns:a16="http://schemas.microsoft.com/office/drawing/2014/main" id="{84AC4E48-7317-EFEF-69C3-CE01CA5161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89">
                    <a:extLst>
                      <a:ext uri="{FF2B5EF4-FFF2-40B4-BE49-F238E27FC236}">
                        <a16:creationId xmlns:a16="http://schemas.microsoft.com/office/drawing/2014/main" id="{EE48D6BE-B56E-7F06-893D-6A1A4C7B59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12">
                <a:extLst>
                  <a:ext uri="{FF2B5EF4-FFF2-40B4-BE49-F238E27FC236}">
                    <a16:creationId xmlns:a16="http://schemas.microsoft.com/office/drawing/2014/main" id="{72A7AEB3-CFAF-95C8-5B81-CE063569A0D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9" name="Group 18">
                  <a:extLst>
                    <a:ext uri="{FF2B5EF4-FFF2-40B4-BE49-F238E27FC236}">
                      <a16:creationId xmlns:a16="http://schemas.microsoft.com/office/drawing/2014/main" id="{3A1D9986-F6BA-FD26-02D1-87AD504BB1F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3" name="Straight Connector 22">
                    <a:extLst>
                      <a:ext uri="{FF2B5EF4-FFF2-40B4-BE49-F238E27FC236}">
                        <a16:creationId xmlns:a16="http://schemas.microsoft.com/office/drawing/2014/main" id="{39352BD2-3A0C-B7CE-FBF6-C4584346407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CD41A4-19C0-52EF-C213-5C8E0130966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Rectangle 30">
                    <a:extLst>
                      <a:ext uri="{FF2B5EF4-FFF2-40B4-BE49-F238E27FC236}">
                        <a16:creationId xmlns:a16="http://schemas.microsoft.com/office/drawing/2014/main" id="{A72F4E1F-B33E-C2C5-1C16-C169B8BA629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30">
                    <a:extLst>
                      <a:ext uri="{FF2B5EF4-FFF2-40B4-BE49-F238E27FC236}">
                        <a16:creationId xmlns:a16="http://schemas.microsoft.com/office/drawing/2014/main" id="{D1557091-C7B6-4A2B-64B8-A84806BDE1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4C4CA8B6-2E73-66ED-303F-ED79B2C0843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1" name="Freeform: Shape 20">
                    <a:extLst>
                      <a:ext uri="{FF2B5EF4-FFF2-40B4-BE49-F238E27FC236}">
                        <a16:creationId xmlns:a16="http://schemas.microsoft.com/office/drawing/2014/main" id="{DCBD23FC-76C9-AC9A-5F7F-1D6934A58D8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 name="Freeform: Shape 21">
                    <a:extLst>
                      <a:ext uri="{FF2B5EF4-FFF2-40B4-BE49-F238E27FC236}">
                        <a16:creationId xmlns:a16="http://schemas.microsoft.com/office/drawing/2014/main" id="{238FD4A1-5516-BF3C-C154-05994A2A4F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 name="Group 13">
                <a:extLst>
                  <a:ext uri="{FF2B5EF4-FFF2-40B4-BE49-F238E27FC236}">
                    <a16:creationId xmlns:a16="http://schemas.microsoft.com/office/drawing/2014/main" id="{CFB85C21-1A3E-8E3E-1FF1-F59DF7CAF5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5" name="Group 14">
                  <a:extLst>
                    <a:ext uri="{FF2B5EF4-FFF2-40B4-BE49-F238E27FC236}">
                      <a16:creationId xmlns:a16="http://schemas.microsoft.com/office/drawing/2014/main" id="{FFDE1FE8-0EA5-9E9B-6BB4-50D43E184A4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7" name="Freeform 68">
                    <a:extLst>
                      <a:ext uri="{FF2B5EF4-FFF2-40B4-BE49-F238E27FC236}">
                        <a16:creationId xmlns:a16="http://schemas.microsoft.com/office/drawing/2014/main" id="{4A1ED461-17C1-7961-7B31-2B60D5D4B8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69">
                    <a:extLst>
                      <a:ext uri="{FF2B5EF4-FFF2-40B4-BE49-F238E27FC236}">
                        <a16:creationId xmlns:a16="http://schemas.microsoft.com/office/drawing/2014/main" id="{80EC90ED-F4CB-B070-2175-C47C29EBCB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 name="Line 70">
                  <a:extLst>
                    <a:ext uri="{FF2B5EF4-FFF2-40B4-BE49-F238E27FC236}">
                      <a16:creationId xmlns:a16="http://schemas.microsoft.com/office/drawing/2014/main" id="{BFFC74FB-D709-F0F2-794C-4B2BFA7D64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17145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7203910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680197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r>
              <a:rPr lang="en-US"/>
              <a:t>20XX</a:t>
            </a:r>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5127070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r>
              <a:rPr lang="en-US"/>
              <a:t>20XX</a:t>
            </a:r>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78685673"/>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41" r:id="rId20"/>
    <p:sldLayoutId id="2147483743" r:id="rId21"/>
    <p:sldLayoutId id="2147483745" r:id="rId22"/>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unsplash.com/photos/woman-in-black-pants-standing-on-snow-covered-ground-during-sunset-4_RscSnbXxk?utm_content=creditCopyText&amp;utm_medium=referral&amp;utm_source=unsplash"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unsplash.com/@misssusanflynn?utm_content=creditCopyText&amp;utm_medium=referral&amp;utm_source=unsplash" TargetMode="External"/><Relationship Id="rId5" Type="http://schemas.openxmlformats.org/officeDocument/2006/relationships/hyperlink" Target="https://padlet.com/" TargetMode="External"/><Relationship Id="rId4" Type="http://schemas.openxmlformats.org/officeDocument/2006/relationships/hyperlink" Target="https://files.grousemountain.com/Maps/SS-Trails-KioskMap%202023-24-125x80-Websiz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PnCdzTS4b10"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hyperlink" Target="https://unsplash.com/photos/man-wearing-backpack-on-snow-ymvbfgmaoxs?utm_content=creditCopyText&amp;utm_medium=referral&amp;utm_source=unsplash" TargetMode="External"/><Relationship Id="rId5" Type="http://schemas.openxmlformats.org/officeDocument/2006/relationships/hyperlink" Target="https://unsplash.com/@ssrb91?utm_content=creditCopyText&amp;utm_medium=referral&amp;utm_source=unsplash" TargetMode="Externa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sway.cloud.microsoft/VmwUFhMcUkVtttcl?ref=Link&amp;loc=play"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PnCdzTS4b10"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hyperlink" Target="https://doi.org/10.1007/s12134-021-00921-2" TargetMode="External"/><Relationship Id="rId4" Type="http://schemas.openxmlformats.org/officeDocument/2006/relationships/hyperlink" Target="https://www.canada.ca/content/dam/ircc/migration/ircc/english/pdf/pub/language-benchmarks.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canada.ca/en/immigration-refugees-citizenship/services/new-immigrants/new-life-canada/improve-english-french/classes.htm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search.library.uvic.ca/permalink/01VIC_INST/1ohem39/cdi_unpaywall_primary_10_1007_s12134_021_00921_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anada.ca/content/dam/ircc/migration/ircc/english/pdf/pub/language-benchmarks.pdf"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ellii.com/" TargetMode="External"/><Relationship Id="rId5" Type="http://schemas.openxmlformats.org/officeDocument/2006/relationships/hyperlink" Target="https://unsplash.com/photos/three-gray-green-and-white-scarf-on-top-of-table-CNjfgzoY8JU?utm_content=creditCopyText&amp;utm_medium=referral&amp;utm_source=unsplash" TargetMode="External"/><Relationship Id="rId4" Type="http://schemas.openxmlformats.org/officeDocument/2006/relationships/hyperlink" Target="https://unsplash.com/@kellysikkema?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hyperlink" Target="https://unsplash.com/photos/person-in-black-pants-and-black-and-white-snow-ski-shoes-standing-on-snow-covered-ground-W3wC21PDmC4?utm_content=creditCopyText&amp;utm_medium=referral&amp;utm_source=unsplash" TargetMode="External"/><Relationship Id="rId5" Type="http://schemas.openxmlformats.org/officeDocument/2006/relationships/hyperlink" Target="https://unsplash.com/@lureofadventure?utm_content=creditCopyText&amp;utm_medium=referral&amp;utm_source=unsplash" TargetMode="External"/><Relationship Id="rId4" Type="http://schemas.openxmlformats.org/officeDocument/2006/relationships/hyperlink" Target="https://quizle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https://unsplash.com/photos/photo-of-green-leaf-trees-covered-with-ice-at-daytime-n67PQz5YHcI?utm_content=creditCopyText&amp;utm_medium=referral&amp;utm_source=unsplash" TargetMode="External"/><Relationship Id="rId5" Type="http://schemas.openxmlformats.org/officeDocument/2006/relationships/hyperlink" Target="https://unsplash.com/@dinoreichmuth?utm_content=creditCopyText&amp;utm_medium=referral&amp;utm_source=unsplash" TargetMode="External"/><Relationship Id="rId4" Type="http://schemas.openxmlformats.org/officeDocument/2006/relationships/hyperlink" Target="https://www.thecanadianencyclopedia.ca/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984522" y="298564"/>
            <a:ext cx="5202918" cy="6260873"/>
          </a:xfrm>
        </p:spPr>
        <p:txBody>
          <a:bodyPr>
            <a:noAutofit/>
          </a:bodyPr>
          <a:lstStyle/>
          <a:p>
            <a:r>
              <a:rPr lang="en-US" sz="5400" dirty="0"/>
              <a:t>Snowshoeing Field Trip - </a:t>
            </a:r>
            <a:br>
              <a:rPr lang="en-US" sz="5400" dirty="0"/>
            </a:br>
            <a:r>
              <a:rPr lang="en-US" sz="5400" dirty="0"/>
              <a:t>5 Lesson Learning Design</a:t>
            </a:r>
            <a:br>
              <a:rPr lang="en-US" dirty="0"/>
            </a:br>
            <a:br>
              <a:rPr lang="en-US" dirty="0"/>
            </a:br>
            <a:r>
              <a:rPr lang="en-US" sz="1600" dirty="0"/>
              <a:t>By: Tiffany Kearns</a:t>
            </a:r>
            <a:br>
              <a:rPr lang="en-US" sz="1600" dirty="0"/>
            </a:br>
            <a:r>
              <a:rPr lang="en-US" sz="1600" dirty="0"/>
              <a:t>EDCI 565</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8164749" y="457201"/>
            <a:ext cx="3575737" cy="1332688"/>
          </a:xfrm>
        </p:spPr>
        <p:txBody>
          <a:bodyPr vert="horz" lIns="91440" tIns="45720" rIns="91440" bIns="45720" rtlCol="0" anchor="b">
            <a:normAutofit/>
          </a:bodyPr>
          <a:lstStyle/>
          <a:p>
            <a:pPr algn="ctr"/>
            <a:r>
              <a:rPr lang="en-US" sz="3200">
                <a:solidFill>
                  <a:srgbClr val="FFFFFF"/>
                </a:solidFill>
              </a:rPr>
              <a:t>Lesson 3 </a:t>
            </a:r>
          </a:p>
        </p:txBody>
      </p:sp>
      <p:pic>
        <p:nvPicPr>
          <p:cNvPr id="4" name="Content Placeholder 3" descr="A screenshot of a phone&#10;&#10;Description automatically generated">
            <a:extLst>
              <a:ext uri="{FF2B5EF4-FFF2-40B4-BE49-F238E27FC236}">
                <a16:creationId xmlns:a16="http://schemas.microsoft.com/office/drawing/2014/main" id="{69B89630-3D19-B61A-BD07-4C102E18D076}"/>
              </a:ext>
            </a:extLst>
          </p:cNvPr>
          <p:cNvPicPr>
            <a:picLocks noChangeAspect="1"/>
          </p:cNvPicPr>
          <p:nvPr/>
        </p:nvPicPr>
        <p:blipFill>
          <a:blip r:embed="rId3"/>
          <a:stretch>
            <a:fillRect/>
          </a:stretch>
        </p:blipFill>
        <p:spPr>
          <a:xfrm>
            <a:off x="1592566" y="457201"/>
            <a:ext cx="4355645" cy="5584161"/>
          </a:xfrm>
          <a:prstGeom prst="roundRect">
            <a:avLst>
              <a:gd name="adj" fmla="val 3876"/>
            </a:avLst>
          </a:prstGeom>
          <a:ln>
            <a:solidFill>
              <a:schemeClr val="accent1"/>
            </a:solidFill>
          </a:ln>
          <a:effectLst/>
        </p:spPr>
      </p:pic>
      <p:sp>
        <p:nvSpPr>
          <p:cNvPr id="8" name="Content Placeholder 7">
            <a:extLst>
              <a:ext uri="{FF2B5EF4-FFF2-40B4-BE49-F238E27FC236}">
                <a16:creationId xmlns:a16="http://schemas.microsoft.com/office/drawing/2014/main" id="{AA025B15-7018-E042-B697-22447EDA5276}"/>
              </a:ext>
            </a:extLst>
          </p:cNvPr>
          <p:cNvSpPr>
            <a:spLocks noGrp="1"/>
          </p:cNvSpPr>
          <p:nvPr>
            <p:ph sz="half" idx="12"/>
          </p:nvPr>
        </p:nvSpPr>
        <p:spPr>
          <a:xfrm>
            <a:off x="8164749" y="2024743"/>
            <a:ext cx="3575737" cy="4016619"/>
          </a:xfrm>
        </p:spPr>
        <p:txBody>
          <a:bodyPr vert="horz" lIns="91440" tIns="45720" rIns="91440" bIns="45720" rtlCol="0" anchor="ctr">
            <a:noAutofit/>
          </a:bodyPr>
          <a:lstStyle/>
          <a:p>
            <a:pPr marL="342900" indent="-342900">
              <a:spcBef>
                <a:spcPct val="20000"/>
              </a:spcBef>
              <a:buFont typeface="Wingdings" panose="05000000000000000000" pitchFamily="2" charset="2"/>
              <a:buChar char="§"/>
            </a:pPr>
            <a:r>
              <a:rPr lang="en-US" sz="2000" dirty="0">
                <a:solidFill>
                  <a:srgbClr val="FFFFFF"/>
                </a:solidFill>
              </a:rPr>
              <a:t> Constructivist – adding new information to their existing knowledge, reflecting, building more understanding  </a:t>
            </a:r>
          </a:p>
          <a:p>
            <a:pPr marL="342900" indent="-342900">
              <a:spcBef>
                <a:spcPct val="20000"/>
              </a:spcBef>
              <a:buFont typeface="Wingdings" panose="05000000000000000000" pitchFamily="2" charset="2"/>
              <a:buChar char="§"/>
            </a:pPr>
            <a:r>
              <a:rPr lang="en-US" sz="2000" dirty="0">
                <a:solidFill>
                  <a:srgbClr val="FFFFFF"/>
                </a:solidFill>
              </a:rPr>
              <a:t> Formative assessment</a:t>
            </a:r>
          </a:p>
          <a:p>
            <a:pPr lvl="2">
              <a:spcBef>
                <a:spcPct val="20000"/>
              </a:spcBef>
              <a:buFont typeface="Wingdings" panose="05000000000000000000" pitchFamily="2" charset="2"/>
              <a:buChar char="§"/>
            </a:pPr>
            <a:r>
              <a:rPr lang="en-US" sz="2000" dirty="0">
                <a:solidFill>
                  <a:srgbClr val="FFFFFF"/>
                </a:solidFill>
              </a:rPr>
              <a:t>1</a:t>
            </a:r>
            <a:r>
              <a:rPr lang="en-US" sz="2000" baseline="30000" dirty="0">
                <a:solidFill>
                  <a:srgbClr val="FFFFFF"/>
                </a:solidFill>
              </a:rPr>
              <a:t>st</a:t>
            </a:r>
            <a:r>
              <a:rPr lang="en-US" sz="2000" dirty="0">
                <a:solidFill>
                  <a:srgbClr val="FFFFFF"/>
                </a:solidFill>
              </a:rPr>
              <a:t> reading together</a:t>
            </a:r>
          </a:p>
          <a:p>
            <a:pPr marL="342900" indent="-342900">
              <a:spcBef>
                <a:spcPct val="20000"/>
              </a:spcBef>
              <a:buFont typeface="Wingdings" panose="05000000000000000000" pitchFamily="2" charset="2"/>
              <a:buChar char="§"/>
            </a:pPr>
            <a:r>
              <a:rPr lang="en-US" sz="2000" dirty="0">
                <a:solidFill>
                  <a:srgbClr val="FFFFFF"/>
                </a:solidFill>
              </a:rPr>
              <a:t> Summative assessment</a:t>
            </a:r>
          </a:p>
          <a:p>
            <a:pPr lvl="2">
              <a:spcBef>
                <a:spcPct val="20000"/>
              </a:spcBef>
              <a:buFont typeface="Wingdings" panose="05000000000000000000" pitchFamily="2" charset="2"/>
              <a:buChar char="§"/>
            </a:pPr>
            <a:r>
              <a:rPr lang="en-US" sz="2000" dirty="0">
                <a:solidFill>
                  <a:srgbClr val="FFFFFF"/>
                </a:solidFill>
              </a:rPr>
              <a:t>2</a:t>
            </a:r>
            <a:r>
              <a:rPr lang="en-US" sz="2000" baseline="30000" dirty="0">
                <a:solidFill>
                  <a:srgbClr val="FFFFFF"/>
                </a:solidFill>
              </a:rPr>
              <a:t>nd</a:t>
            </a:r>
            <a:r>
              <a:rPr lang="en-US" sz="2000" dirty="0">
                <a:solidFill>
                  <a:srgbClr val="FFFFFF"/>
                </a:solidFill>
              </a:rPr>
              <a:t> Reading – reading for details</a:t>
            </a:r>
          </a:p>
        </p:txBody>
      </p:sp>
    </p:spTree>
    <p:extLst>
      <p:ext uri="{BB962C8B-B14F-4D97-AF65-F5344CB8AC3E}">
        <p14:creationId xmlns:p14="http://schemas.microsoft.com/office/powerpoint/2010/main" val="288199868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person standing on a snowy mountain looking at the sun&#10;&#10;Description automatically generated">
            <a:extLst>
              <a:ext uri="{FF2B5EF4-FFF2-40B4-BE49-F238E27FC236}">
                <a16:creationId xmlns:a16="http://schemas.microsoft.com/office/drawing/2014/main" id="{D5C8175E-36D6-6DCF-623C-F89F4E075B1B}"/>
              </a:ext>
            </a:extLst>
          </p:cNvPr>
          <p:cNvPicPr>
            <a:picLocks noChangeAspect="1"/>
          </p:cNvPicPr>
          <p:nvPr/>
        </p:nvPicPr>
        <p:blipFill rotWithShape="1">
          <a:blip r:embed="rId3">
            <a:duotone>
              <a:schemeClr val="accent1">
                <a:shade val="45000"/>
                <a:satMod val="135000"/>
              </a:schemeClr>
              <a:prstClr val="white"/>
            </a:duotone>
          </a:blip>
          <a:srcRect t="131" r="-3" b="-3"/>
          <a:stretch/>
        </p:blipFill>
        <p:spPr>
          <a:xfrm>
            <a:off x="6108700" y="-1"/>
            <a:ext cx="6094450" cy="6858001"/>
          </a:xfrm>
          <a:prstGeom prst="rect">
            <a:avLst/>
          </a:prstGeom>
        </p:spPr>
      </p:pic>
      <p:sp>
        <p:nvSpPr>
          <p:cNvPr id="31"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810000" y="447188"/>
            <a:ext cx="5070100" cy="1559412"/>
          </a:xfrm>
        </p:spPr>
        <p:txBody>
          <a:bodyPr vert="horz" lIns="91440" tIns="45720" rIns="91440" bIns="45720" rtlCol="0" anchor="b">
            <a:normAutofit/>
          </a:bodyPr>
          <a:lstStyle/>
          <a:p>
            <a:r>
              <a:rPr lang="en-US" sz="4000" dirty="0"/>
              <a:t>Lesson 4</a:t>
            </a:r>
          </a:p>
        </p:txBody>
      </p:sp>
      <p:sp>
        <p:nvSpPr>
          <p:cNvPr id="8" name="Content Placeholder 7">
            <a:extLst>
              <a:ext uri="{FF2B5EF4-FFF2-40B4-BE49-F238E27FC236}">
                <a16:creationId xmlns:a16="http://schemas.microsoft.com/office/drawing/2014/main" id="{83F692EA-6206-DA85-57A4-B65F73973467}"/>
              </a:ext>
            </a:extLst>
          </p:cNvPr>
          <p:cNvSpPr>
            <a:spLocks noGrp="1"/>
          </p:cNvSpPr>
          <p:nvPr>
            <p:ph sz="half" idx="12"/>
          </p:nvPr>
        </p:nvSpPr>
        <p:spPr>
          <a:xfrm>
            <a:off x="818712" y="2413000"/>
            <a:ext cx="5055923" cy="3236686"/>
          </a:xfrm>
        </p:spPr>
        <p:txBody>
          <a:bodyPr vert="horz" lIns="91440" tIns="45720" rIns="91440" bIns="45720" rtlCol="0" anchor="ctr">
            <a:normAutofit/>
          </a:bodyPr>
          <a:lstStyle/>
          <a:p>
            <a:pPr marL="342900" indent="-342900">
              <a:spcBef>
                <a:spcPct val="20000"/>
              </a:spcBef>
              <a:buFont typeface="Wingdings" panose="05000000000000000000" pitchFamily="2" charset="2"/>
              <a:buChar char="§"/>
            </a:pPr>
            <a:r>
              <a:rPr lang="en-US" sz="2000" dirty="0"/>
              <a:t>What Should You Do?</a:t>
            </a:r>
          </a:p>
          <a:p>
            <a:pPr marL="626364" lvl="1" indent="-342900">
              <a:spcBef>
                <a:spcPct val="20000"/>
              </a:spcBef>
              <a:buFont typeface="Wingdings" panose="05000000000000000000" pitchFamily="2" charset="2"/>
              <a:buChar char="§"/>
            </a:pPr>
            <a:r>
              <a:rPr lang="en-US" sz="2000" dirty="0"/>
              <a:t>Real world website – </a:t>
            </a:r>
            <a:r>
              <a:rPr lang="en-US" sz="2000" dirty="0">
                <a:hlinkClick r:id="rId4"/>
              </a:rPr>
              <a:t>Grouse Snowshoe Trails</a:t>
            </a:r>
            <a:endParaRPr lang="en-US" sz="2000" dirty="0"/>
          </a:p>
          <a:p>
            <a:pPr lvl="2">
              <a:spcBef>
                <a:spcPct val="20000"/>
              </a:spcBef>
              <a:buFont typeface="Wingdings" panose="05000000000000000000" pitchFamily="2" charset="2"/>
              <a:buChar char="§"/>
            </a:pPr>
            <a:r>
              <a:rPr lang="en-US" sz="2000" dirty="0">
                <a:hlinkClick r:id="rId5"/>
              </a:rPr>
              <a:t>Padlet</a:t>
            </a:r>
            <a:r>
              <a:rPr lang="en-US" sz="2000" dirty="0"/>
              <a:t> </a:t>
            </a:r>
          </a:p>
          <a:p>
            <a:pPr lvl="2">
              <a:spcBef>
                <a:spcPct val="20000"/>
              </a:spcBef>
              <a:buFont typeface="Wingdings" panose="05000000000000000000" pitchFamily="2" charset="2"/>
              <a:buChar char="§"/>
            </a:pPr>
            <a:r>
              <a:rPr lang="en-US" sz="2000" dirty="0"/>
              <a:t>Focus on speaking and writing skills</a:t>
            </a:r>
          </a:p>
          <a:p>
            <a:pPr lvl="2">
              <a:spcBef>
                <a:spcPct val="20000"/>
              </a:spcBef>
              <a:buFont typeface="Wingdings" panose="05000000000000000000" pitchFamily="2" charset="2"/>
              <a:buChar char="§"/>
            </a:pPr>
            <a:endParaRPr lang="en-US" sz="2000" dirty="0"/>
          </a:p>
        </p:txBody>
      </p:sp>
      <p:sp>
        <p:nvSpPr>
          <p:cNvPr id="11" name="TextBox 10">
            <a:extLst>
              <a:ext uri="{FF2B5EF4-FFF2-40B4-BE49-F238E27FC236}">
                <a16:creationId xmlns:a16="http://schemas.microsoft.com/office/drawing/2014/main" id="{7D56893F-7DB5-2361-8289-7687BC25325D}"/>
              </a:ext>
            </a:extLst>
          </p:cNvPr>
          <p:cNvSpPr txBox="1"/>
          <p:nvPr/>
        </p:nvSpPr>
        <p:spPr>
          <a:xfrm>
            <a:off x="762000" y="6091730"/>
            <a:ext cx="474072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6"/>
              </a:rPr>
              <a:t>Susan Flynn</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7"/>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104857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8164749" y="457201"/>
            <a:ext cx="3575737" cy="1332688"/>
          </a:xfrm>
        </p:spPr>
        <p:txBody>
          <a:bodyPr vert="horz" lIns="91440" tIns="45720" rIns="91440" bIns="45720" rtlCol="0" anchor="b">
            <a:normAutofit/>
          </a:bodyPr>
          <a:lstStyle/>
          <a:p>
            <a:pPr algn="ctr"/>
            <a:r>
              <a:rPr lang="en-US" sz="3200">
                <a:solidFill>
                  <a:srgbClr val="FFFFFF"/>
                </a:solidFill>
              </a:rPr>
              <a:t>Lesson 4</a:t>
            </a:r>
          </a:p>
        </p:txBody>
      </p:sp>
      <p:pic>
        <p:nvPicPr>
          <p:cNvPr id="4" name="Picture 3" descr="A screenshot of a computer&#10;&#10;Description automatically generated">
            <a:extLst>
              <a:ext uri="{FF2B5EF4-FFF2-40B4-BE49-F238E27FC236}">
                <a16:creationId xmlns:a16="http://schemas.microsoft.com/office/drawing/2014/main" id="{059035E0-027C-EC75-D2EF-0E66AB5D0B10}"/>
              </a:ext>
            </a:extLst>
          </p:cNvPr>
          <p:cNvPicPr>
            <a:picLocks noChangeAspect="1"/>
          </p:cNvPicPr>
          <p:nvPr/>
        </p:nvPicPr>
        <p:blipFill>
          <a:blip r:embed="rId3"/>
          <a:stretch>
            <a:fillRect/>
          </a:stretch>
        </p:blipFill>
        <p:spPr>
          <a:xfrm>
            <a:off x="463961" y="2166426"/>
            <a:ext cx="6612856" cy="2165710"/>
          </a:xfrm>
          <a:prstGeom prst="roundRect">
            <a:avLst>
              <a:gd name="adj" fmla="val 3876"/>
            </a:avLst>
          </a:prstGeom>
          <a:ln>
            <a:solidFill>
              <a:schemeClr val="accent1"/>
            </a:solidFill>
          </a:ln>
          <a:effectLst/>
        </p:spPr>
      </p:pic>
      <p:sp>
        <p:nvSpPr>
          <p:cNvPr id="12" name="Content Placeholder 11">
            <a:extLst>
              <a:ext uri="{FF2B5EF4-FFF2-40B4-BE49-F238E27FC236}">
                <a16:creationId xmlns:a16="http://schemas.microsoft.com/office/drawing/2014/main" id="{09A860AE-836A-6B3C-D663-F6B253827540}"/>
              </a:ext>
            </a:extLst>
          </p:cNvPr>
          <p:cNvSpPr>
            <a:spLocks noGrp="1"/>
          </p:cNvSpPr>
          <p:nvPr>
            <p:ph sz="half" idx="12"/>
          </p:nvPr>
        </p:nvSpPr>
        <p:spPr>
          <a:xfrm>
            <a:off x="8164749" y="2024743"/>
            <a:ext cx="3575737" cy="4016619"/>
          </a:xfrm>
        </p:spPr>
        <p:txBody>
          <a:bodyPr vert="horz" lIns="91440" tIns="45720" rIns="91440" bIns="45720" rtlCol="0" anchor="ctr">
            <a:normAutofit/>
          </a:bodyPr>
          <a:lstStyle/>
          <a:p>
            <a:pPr marL="342900" indent="-342900">
              <a:spcBef>
                <a:spcPct val="20000"/>
              </a:spcBef>
              <a:buFont typeface="Wingdings" panose="05000000000000000000" pitchFamily="2" charset="2"/>
              <a:buChar char="§"/>
            </a:pPr>
            <a:r>
              <a:rPr lang="en-US" sz="2000" dirty="0">
                <a:solidFill>
                  <a:srgbClr val="FFFFFF"/>
                </a:solidFill>
              </a:rPr>
              <a:t>Cognitivist – Using critical thinking to solve problems</a:t>
            </a:r>
          </a:p>
          <a:p>
            <a:pPr marL="342900" indent="-342900">
              <a:spcBef>
                <a:spcPct val="20000"/>
              </a:spcBef>
              <a:buFont typeface="Wingdings" panose="05000000000000000000" pitchFamily="2" charset="2"/>
              <a:buChar char="§"/>
            </a:pPr>
            <a:r>
              <a:rPr lang="en-US" sz="2000" dirty="0">
                <a:solidFill>
                  <a:srgbClr val="FFFFFF"/>
                </a:solidFill>
              </a:rPr>
              <a:t>Summative assessment</a:t>
            </a:r>
          </a:p>
          <a:p>
            <a:pPr marL="626364" lvl="1" indent="-342900">
              <a:spcBef>
                <a:spcPct val="20000"/>
              </a:spcBef>
              <a:buFont typeface="Wingdings" panose="05000000000000000000" pitchFamily="2" charset="2"/>
              <a:buChar char="§"/>
            </a:pPr>
            <a:r>
              <a:rPr lang="en-US" sz="2000" dirty="0">
                <a:solidFill>
                  <a:srgbClr val="FFFFFF"/>
                </a:solidFill>
              </a:rPr>
              <a:t>Speaking – interacting with others</a:t>
            </a:r>
          </a:p>
          <a:p>
            <a:pPr marL="285750" indent="-285750">
              <a:spcBef>
                <a:spcPct val="20000"/>
              </a:spcBef>
              <a:buFont typeface="Wingdings 2" charset="2"/>
              <a:buChar char=""/>
            </a:pPr>
            <a:endParaRPr lang="en-US" sz="1600" dirty="0">
              <a:solidFill>
                <a:srgbClr val="FFFFFF"/>
              </a:solidFill>
            </a:endParaRPr>
          </a:p>
        </p:txBody>
      </p:sp>
    </p:spTree>
    <p:extLst>
      <p:ext uri="{BB962C8B-B14F-4D97-AF65-F5344CB8AC3E}">
        <p14:creationId xmlns:p14="http://schemas.microsoft.com/office/powerpoint/2010/main" val="170566247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199527DB-91DC-8246-E5A7-44C662278EBC}"/>
              </a:ext>
            </a:extLst>
          </p:cNvPr>
          <p:cNvPicPr>
            <a:picLocks noChangeAspect="1"/>
          </p:cNvPicPr>
          <p:nvPr/>
        </p:nvPicPr>
        <p:blipFill>
          <a:blip r:embed="rId2"/>
          <a:stretch>
            <a:fillRect/>
          </a:stretch>
        </p:blipFill>
        <p:spPr>
          <a:xfrm>
            <a:off x="1404903" y="490516"/>
            <a:ext cx="9382194" cy="5876968"/>
          </a:xfrm>
          <a:prstGeom prst="rect">
            <a:avLst/>
          </a:prstGeom>
        </p:spPr>
      </p:pic>
    </p:spTree>
    <p:extLst>
      <p:ext uri="{BB962C8B-B14F-4D97-AF65-F5344CB8AC3E}">
        <p14:creationId xmlns:p14="http://schemas.microsoft.com/office/powerpoint/2010/main" val="3763116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3F7D26C8-96ED-46E3-BD94-C1608C54C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3">
            <a:extLst>
              <a:ext uri="{FF2B5EF4-FFF2-40B4-BE49-F238E27FC236}">
                <a16:creationId xmlns:a16="http://schemas.microsoft.com/office/drawing/2014/main" id="{13EEA0A9-F720-41ED-8EBA-2A10A664F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810001" y="447188"/>
            <a:ext cx="3413084" cy="1559412"/>
          </a:xfrm>
        </p:spPr>
        <p:txBody>
          <a:bodyPr vert="horz" lIns="91440" tIns="45720" rIns="91440" bIns="45720" rtlCol="0" anchor="b">
            <a:normAutofit/>
          </a:bodyPr>
          <a:lstStyle/>
          <a:p>
            <a:r>
              <a:rPr lang="en-US" sz="3200" dirty="0"/>
              <a:t>Lesson 5 </a:t>
            </a:r>
          </a:p>
        </p:txBody>
      </p:sp>
      <p:sp>
        <p:nvSpPr>
          <p:cNvPr id="8" name="Content Placeholder 7">
            <a:extLst>
              <a:ext uri="{FF2B5EF4-FFF2-40B4-BE49-F238E27FC236}">
                <a16:creationId xmlns:a16="http://schemas.microsoft.com/office/drawing/2014/main" id="{83F692EA-6206-DA85-57A4-B65F73973467}"/>
              </a:ext>
            </a:extLst>
          </p:cNvPr>
          <p:cNvSpPr>
            <a:spLocks noGrp="1"/>
          </p:cNvSpPr>
          <p:nvPr>
            <p:ph sz="half" idx="12"/>
          </p:nvPr>
        </p:nvSpPr>
        <p:spPr>
          <a:xfrm>
            <a:off x="818713" y="2111829"/>
            <a:ext cx="3404372" cy="3933371"/>
          </a:xfrm>
        </p:spPr>
        <p:txBody>
          <a:bodyPr vert="horz" lIns="91440" tIns="45720" rIns="91440" bIns="45720" rtlCol="0" anchor="ctr">
            <a:noAutofit/>
          </a:bodyPr>
          <a:lstStyle/>
          <a:p>
            <a:pPr marL="285750" indent="-285750">
              <a:spcBef>
                <a:spcPct val="20000"/>
              </a:spcBef>
              <a:buFont typeface="Wingdings" panose="05000000000000000000" pitchFamily="2" charset="2"/>
              <a:buChar char="§"/>
            </a:pPr>
            <a:r>
              <a:rPr lang="en-US" dirty="0"/>
              <a:t>Photovoice Reflection – After the Trip</a:t>
            </a:r>
          </a:p>
          <a:p>
            <a:pPr marL="285750" indent="-285750">
              <a:spcBef>
                <a:spcPct val="20000"/>
              </a:spcBef>
              <a:buFont typeface="Wingdings" panose="05000000000000000000" pitchFamily="2" charset="2"/>
              <a:buChar char="§"/>
            </a:pPr>
            <a:r>
              <a:rPr lang="en-US" dirty="0">
                <a:hlinkClick r:id="rId3"/>
              </a:rPr>
              <a:t>Why Photovoice?</a:t>
            </a:r>
            <a:endParaRPr lang="en-US" dirty="0"/>
          </a:p>
          <a:p>
            <a:pPr marL="569214" lvl="1" indent="-285750">
              <a:spcBef>
                <a:spcPct val="20000"/>
              </a:spcBef>
              <a:buFont typeface="Wingdings" panose="05000000000000000000" pitchFamily="2" charset="2"/>
              <a:buChar char="§"/>
            </a:pPr>
            <a:r>
              <a:rPr lang="en-US" dirty="0"/>
              <a:t>Focus on writing</a:t>
            </a:r>
          </a:p>
          <a:p>
            <a:pPr marL="569214" lvl="1" indent="-285750">
              <a:spcBef>
                <a:spcPct val="20000"/>
              </a:spcBef>
              <a:buFont typeface="Wingdings" panose="05000000000000000000" pitchFamily="2" charset="2"/>
              <a:buChar char="§"/>
            </a:pPr>
            <a:r>
              <a:rPr lang="en-US" dirty="0"/>
              <a:t>Real World</a:t>
            </a:r>
          </a:p>
          <a:p>
            <a:pPr marL="852678" lvl="2" indent="-285750">
              <a:spcBef>
                <a:spcPct val="20000"/>
              </a:spcBef>
              <a:buFont typeface="Wingdings" panose="05000000000000000000" pitchFamily="2" charset="2"/>
              <a:buChar char="§"/>
            </a:pPr>
            <a:r>
              <a:rPr lang="en-US" dirty="0"/>
              <a:t>Photos and posting comments on Microsoft Whiteboard</a:t>
            </a:r>
          </a:p>
        </p:txBody>
      </p:sp>
      <p:sp>
        <p:nvSpPr>
          <p:cNvPr id="35" name="Rounded Rectangle 17">
            <a:extLst>
              <a:ext uri="{FF2B5EF4-FFF2-40B4-BE49-F238E27FC236}">
                <a16:creationId xmlns:a16="http://schemas.microsoft.com/office/drawing/2014/main" id="{03B27569-6089-4DC0-93E0-F3F6E1E93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iking in the snow&#10;&#10;Description automatically generated">
            <a:extLst>
              <a:ext uri="{FF2B5EF4-FFF2-40B4-BE49-F238E27FC236}">
                <a16:creationId xmlns:a16="http://schemas.microsoft.com/office/drawing/2014/main" id="{09297B2B-1767-EAA3-96EB-EF7A81147B35}"/>
              </a:ext>
            </a:extLst>
          </p:cNvPr>
          <p:cNvPicPr>
            <a:picLocks noChangeAspect="1"/>
          </p:cNvPicPr>
          <p:nvPr/>
        </p:nvPicPr>
        <p:blipFill rotWithShape="1">
          <a:blip r:embed="rId4"/>
          <a:srcRect r="2334"/>
          <a:stretch/>
        </p:blipFill>
        <p:spPr>
          <a:xfrm>
            <a:off x="5603706" y="1258529"/>
            <a:ext cx="5638853" cy="4330205"/>
          </a:xfrm>
          <a:prstGeom prst="rect">
            <a:avLst/>
          </a:prstGeom>
        </p:spPr>
      </p:pic>
      <p:sp>
        <p:nvSpPr>
          <p:cNvPr id="5" name="TextBox 4">
            <a:extLst>
              <a:ext uri="{FF2B5EF4-FFF2-40B4-BE49-F238E27FC236}">
                <a16:creationId xmlns:a16="http://schemas.microsoft.com/office/drawing/2014/main" id="{354DDD09-4DCA-35A8-DB40-FD97332DF55D}"/>
              </a:ext>
            </a:extLst>
          </p:cNvPr>
          <p:cNvSpPr txBox="1"/>
          <p:nvPr/>
        </p:nvSpPr>
        <p:spPr>
          <a:xfrm>
            <a:off x="809999" y="6045200"/>
            <a:ext cx="3598715" cy="523220"/>
          </a:xfrm>
          <a:prstGeom prst="rect">
            <a:avLst/>
          </a:prstGeom>
          <a:noFill/>
        </p:spPr>
        <p:txBody>
          <a:bodyPr wrap="square" rtlCol="0">
            <a:spAutoFit/>
          </a:bodyPr>
          <a:lstStyle/>
          <a:p>
            <a:pPr>
              <a:spcAft>
                <a:spcPts val="600"/>
              </a:spcAft>
            </a:pPr>
            <a:r>
              <a:rPr lang="en-US" sz="1400" dirty="0"/>
              <a:t>Photo by </a:t>
            </a:r>
            <a:r>
              <a:rPr lang="en-US" sz="1400" dirty="0" err="1">
                <a:hlinkClick r:id="rId5"/>
              </a:rPr>
              <a:t>SivaSankara</a:t>
            </a:r>
            <a:r>
              <a:rPr lang="en-US" sz="1400" dirty="0">
                <a:hlinkClick r:id="rId5"/>
              </a:rPr>
              <a:t> Reddy </a:t>
            </a:r>
            <a:r>
              <a:rPr lang="en-US" sz="1400" dirty="0" err="1">
                <a:hlinkClick r:id="rId5"/>
              </a:rPr>
              <a:t>Bommireddy</a:t>
            </a:r>
            <a:r>
              <a:rPr lang="en-US" sz="1400" dirty="0"/>
              <a:t> on </a:t>
            </a:r>
            <a:r>
              <a:rPr lang="en-US" sz="1400" dirty="0" err="1">
                <a:hlinkClick r:id="rId6"/>
              </a:rPr>
              <a:t>Unsplash</a:t>
            </a:r>
            <a:r>
              <a:rPr lang="en-US" sz="1400" dirty="0"/>
              <a:t> </a:t>
            </a:r>
          </a:p>
        </p:txBody>
      </p:sp>
    </p:spTree>
    <p:extLst>
      <p:ext uri="{BB962C8B-B14F-4D97-AF65-F5344CB8AC3E}">
        <p14:creationId xmlns:p14="http://schemas.microsoft.com/office/powerpoint/2010/main" val="185678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451514" y="457201"/>
            <a:ext cx="3575737" cy="1332688"/>
          </a:xfrm>
        </p:spPr>
        <p:txBody>
          <a:bodyPr vert="horz" lIns="91440" tIns="45720" rIns="91440" bIns="45720" rtlCol="0" anchor="b">
            <a:normAutofit/>
          </a:bodyPr>
          <a:lstStyle/>
          <a:p>
            <a:pPr algn="ctr"/>
            <a:r>
              <a:rPr lang="en-US" sz="3200">
                <a:solidFill>
                  <a:srgbClr val="FFFFFF"/>
                </a:solidFill>
              </a:rPr>
              <a:t>Lesson 5</a:t>
            </a:r>
          </a:p>
        </p:txBody>
      </p:sp>
      <p:sp>
        <p:nvSpPr>
          <p:cNvPr id="12" name="Content Placeholder 11">
            <a:extLst>
              <a:ext uri="{FF2B5EF4-FFF2-40B4-BE49-F238E27FC236}">
                <a16:creationId xmlns:a16="http://schemas.microsoft.com/office/drawing/2014/main" id="{09A860AE-836A-6B3C-D663-F6B253827540}"/>
              </a:ext>
            </a:extLst>
          </p:cNvPr>
          <p:cNvSpPr>
            <a:spLocks noGrp="1"/>
          </p:cNvSpPr>
          <p:nvPr>
            <p:ph sz="half" idx="12"/>
          </p:nvPr>
        </p:nvSpPr>
        <p:spPr>
          <a:xfrm>
            <a:off x="451514" y="2046514"/>
            <a:ext cx="3575737" cy="3994848"/>
          </a:xfrm>
        </p:spPr>
        <p:txBody>
          <a:bodyPr vert="horz" lIns="91440" tIns="45720" rIns="91440" bIns="45720" rtlCol="0" anchor="ctr">
            <a:normAutofit fontScale="92500"/>
          </a:bodyPr>
          <a:lstStyle/>
          <a:p>
            <a:pPr marL="342900" indent="-342900">
              <a:spcBef>
                <a:spcPct val="20000"/>
              </a:spcBef>
              <a:buFont typeface="Wingdings" panose="05000000000000000000" pitchFamily="2" charset="2"/>
              <a:buChar char="§"/>
            </a:pPr>
            <a:r>
              <a:rPr lang="en-US" sz="2000" dirty="0">
                <a:solidFill>
                  <a:srgbClr val="FFFFFF"/>
                </a:solidFill>
              </a:rPr>
              <a:t>Constructivist – reflecting on the experience</a:t>
            </a:r>
          </a:p>
          <a:p>
            <a:pPr marL="342900" indent="-342900">
              <a:spcBef>
                <a:spcPct val="20000"/>
              </a:spcBef>
              <a:buFont typeface="Wingdings" panose="05000000000000000000" pitchFamily="2" charset="2"/>
              <a:buChar char="§"/>
            </a:pPr>
            <a:r>
              <a:rPr lang="en-US" sz="2000" dirty="0" err="1">
                <a:solidFill>
                  <a:srgbClr val="FFFFFF"/>
                </a:solidFill>
              </a:rPr>
              <a:t>Connectivist</a:t>
            </a:r>
            <a:r>
              <a:rPr lang="en-US" sz="2000" dirty="0">
                <a:solidFill>
                  <a:srgbClr val="FFFFFF"/>
                </a:solidFill>
              </a:rPr>
              <a:t> – networking and connecting online</a:t>
            </a:r>
          </a:p>
          <a:p>
            <a:pPr marL="342900" indent="-342900">
              <a:spcBef>
                <a:spcPct val="20000"/>
              </a:spcBef>
              <a:buFont typeface="Wingdings" panose="05000000000000000000" pitchFamily="2" charset="2"/>
              <a:buChar char="§"/>
            </a:pPr>
            <a:r>
              <a:rPr lang="en-US" sz="2000" dirty="0">
                <a:solidFill>
                  <a:srgbClr val="FFFFFF"/>
                </a:solidFill>
              </a:rPr>
              <a:t>Summative assessment</a:t>
            </a:r>
          </a:p>
          <a:p>
            <a:pPr marL="626364" lvl="1" indent="-342900">
              <a:spcBef>
                <a:spcPct val="20000"/>
              </a:spcBef>
              <a:buFont typeface="Wingdings" panose="05000000000000000000" pitchFamily="2" charset="2"/>
              <a:buChar char="§"/>
            </a:pPr>
            <a:r>
              <a:rPr lang="en-US" sz="2000" dirty="0">
                <a:solidFill>
                  <a:srgbClr val="FFFFFF"/>
                </a:solidFill>
              </a:rPr>
              <a:t>Writing – sharing information and interacting with others</a:t>
            </a:r>
          </a:p>
          <a:p>
            <a:pPr marL="285750" indent="-285750">
              <a:spcBef>
                <a:spcPct val="20000"/>
              </a:spcBef>
              <a:buFont typeface="Wingdings 2" charset="2"/>
              <a:buChar char=""/>
            </a:pPr>
            <a:endParaRPr lang="en-US" sz="1600" dirty="0">
              <a:solidFill>
                <a:srgbClr val="FFFFFF"/>
              </a:solidFill>
            </a:endParaRPr>
          </a:p>
        </p:txBody>
      </p:sp>
      <p:pic>
        <p:nvPicPr>
          <p:cNvPr id="5" name="Picture 4" descr="A snow globe with a cartoon character&#10;&#10;Description automatically generated">
            <a:extLst>
              <a:ext uri="{FF2B5EF4-FFF2-40B4-BE49-F238E27FC236}">
                <a16:creationId xmlns:a16="http://schemas.microsoft.com/office/drawing/2014/main" id="{081ED309-4685-BD6D-28BE-E047C5395758}"/>
              </a:ext>
            </a:extLst>
          </p:cNvPr>
          <p:cNvPicPr>
            <a:picLocks noChangeAspect="1"/>
          </p:cNvPicPr>
          <p:nvPr/>
        </p:nvPicPr>
        <p:blipFill>
          <a:blip r:embed="rId3"/>
          <a:stretch>
            <a:fillRect/>
          </a:stretch>
        </p:blipFill>
        <p:spPr>
          <a:xfrm>
            <a:off x="5280790" y="1744081"/>
            <a:ext cx="6267743" cy="3071193"/>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09661596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p:txBody>
          <a:bodyPr wrap="square" anchor="b">
            <a:normAutofit/>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sz="quarter" idx="15"/>
          </p:nvPr>
        </p:nvSpPr>
        <p:spPr>
          <a:xfrm>
            <a:off x="7630067" y="2881423"/>
            <a:ext cx="4128934" cy="3604437"/>
          </a:xfrm>
        </p:spPr>
        <p:txBody>
          <a:bodyPr>
            <a:normAutofit/>
          </a:bodyPr>
          <a:lstStyle/>
          <a:p>
            <a:r>
              <a:rPr lang="en-US" dirty="0">
                <a:hlinkClick r:id="rId3"/>
              </a:rPr>
              <a:t>Feel free to check out my full learning design here on Microsoft Sway</a:t>
            </a:r>
            <a:endParaRPr lang="en-US" dirty="0"/>
          </a:p>
        </p:txBody>
      </p:sp>
    </p:spTree>
    <p:extLst>
      <p:ext uri="{BB962C8B-B14F-4D97-AF65-F5344CB8AC3E}">
        <p14:creationId xmlns:p14="http://schemas.microsoft.com/office/powerpoint/2010/main" val="310368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00A-321E-9B5B-1413-B314F2F36F75}"/>
              </a:ext>
            </a:extLst>
          </p:cNvPr>
          <p:cNvSpPr>
            <a:spLocks noGrp="1"/>
          </p:cNvSpPr>
          <p:nvPr>
            <p:ph type="title"/>
          </p:nvPr>
        </p:nvSpPr>
        <p:spPr>
          <a:xfrm>
            <a:off x="3157636" y="400049"/>
            <a:ext cx="8467760" cy="819151"/>
          </a:xfrm>
        </p:spPr>
        <p:txBody>
          <a:bodyPr/>
          <a:lstStyle/>
          <a:p>
            <a:r>
              <a:rPr lang="en-US" dirty="0"/>
              <a:t>References </a:t>
            </a:r>
          </a:p>
        </p:txBody>
      </p:sp>
      <p:sp>
        <p:nvSpPr>
          <p:cNvPr id="3" name="Content Placeholder 2">
            <a:extLst>
              <a:ext uri="{FF2B5EF4-FFF2-40B4-BE49-F238E27FC236}">
                <a16:creationId xmlns:a16="http://schemas.microsoft.com/office/drawing/2014/main" id="{E5A72B37-52D4-0A96-B878-D66F72705952}"/>
              </a:ext>
            </a:extLst>
          </p:cNvPr>
          <p:cNvSpPr>
            <a:spLocks noGrp="1"/>
          </p:cNvSpPr>
          <p:nvPr>
            <p:ph idx="11"/>
          </p:nvPr>
        </p:nvSpPr>
        <p:spPr/>
        <p:txBody>
          <a:bodyPr>
            <a:normAutofit/>
          </a:bodyPr>
          <a:lstStyle/>
          <a:p>
            <a:endParaRPr lang="en-US" dirty="0"/>
          </a:p>
          <a:p>
            <a:endParaRPr lang="en-US" dirty="0"/>
          </a:p>
        </p:txBody>
      </p:sp>
      <p:sp>
        <p:nvSpPr>
          <p:cNvPr id="4" name="Content Placeholder 3">
            <a:extLst>
              <a:ext uri="{FF2B5EF4-FFF2-40B4-BE49-F238E27FC236}">
                <a16:creationId xmlns:a16="http://schemas.microsoft.com/office/drawing/2014/main" id="{67EC3CA0-178A-3589-C916-CA7F321825A5}"/>
              </a:ext>
            </a:extLst>
          </p:cNvPr>
          <p:cNvSpPr>
            <a:spLocks noGrp="1"/>
          </p:cNvSpPr>
          <p:nvPr>
            <p:ph sz="half" idx="10"/>
          </p:nvPr>
        </p:nvSpPr>
        <p:spPr>
          <a:xfrm>
            <a:off x="2955471" y="1404257"/>
            <a:ext cx="8669925" cy="5214257"/>
          </a:xfrm>
        </p:spPr>
        <p:txBody>
          <a:bodyPr>
            <a:normAutofit fontScale="62500" lnSpcReduction="20000"/>
          </a:bodyPr>
          <a:lstStyle/>
          <a:p>
            <a:pPr indent="-304800">
              <a:lnSpc>
                <a:spcPct val="200000"/>
              </a:lnSpc>
              <a:spcAft>
                <a:spcPts val="800"/>
              </a:spcAft>
            </a:pPr>
            <a:r>
              <a:rPr lang="en-US" dirty="0"/>
              <a:t>Bates, A.W. (2019). Teaching in a Digital Age – Second Edition. Vancouver, B.C.: Tony Bates Associates Ltd. Retrieved 		from https://pressbooks.bccampus.ca/teachinginadigitalagev2/ </a:t>
            </a:r>
            <a:endPar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04800">
              <a:lnSpc>
                <a:spcPct val="200000"/>
              </a:lnSpc>
              <a:spcAft>
                <a:spcPts val="800"/>
              </a:spcAft>
            </a:pPr>
            <a:r>
              <a:rPr lang="en-CA"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Chametzky</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B. (2018). </a:t>
            </a:r>
            <a:r>
              <a:rPr lang="en-CA" sz="1800" i="1" kern="0" dirty="0">
                <a:effectLst/>
                <a:latin typeface="Times New Roman" panose="02020603050405020304" pitchFamily="18" charset="0"/>
                <a:ea typeface="Times New Roman" panose="02020603050405020304" pitchFamily="18" charset="0"/>
                <a:cs typeface="Times New Roman" panose="02020603050405020304" pitchFamily="18" charset="0"/>
              </a:rPr>
              <a:t>The Interconnectedness of Learning: How Andragogy Can Improve the Online 	Learning 	Experience</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i="1" kern="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indent="-304800">
              <a:lnSpc>
                <a:spcPct val="200000"/>
              </a:lnSpc>
              <a:spcAft>
                <a:spcPts val="800"/>
              </a:spcAf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FSN Network (Director). (2022, December 20). </a:t>
            </a:r>
            <a:r>
              <a:rPr lang="en-CA" sz="1800" i="1" kern="0" dirty="0" err="1">
                <a:effectLst/>
                <a:latin typeface="Times New Roman" panose="02020603050405020304" pitchFamily="18" charset="0"/>
                <a:ea typeface="Times New Roman" panose="02020603050405020304" pitchFamily="18" charset="0"/>
                <a:cs typeface="Times New Roman" panose="02020603050405020304" pitchFamily="18" charset="0"/>
              </a:rPr>
              <a:t>qualKit</a:t>
            </a:r>
            <a:r>
              <a:rPr lang="en-CA" sz="1800" i="1" kern="0" dirty="0">
                <a:effectLst/>
                <a:latin typeface="Times New Roman" panose="02020603050405020304" pitchFamily="18" charset="0"/>
                <a:ea typeface="Times New Roman" panose="02020603050405020304" pitchFamily="18" charset="0"/>
                <a:cs typeface="Times New Roman" panose="02020603050405020304" pitchFamily="18" charset="0"/>
              </a:rPr>
              <a:t>: Photovoice</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u="sng"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https://www.youtube.com/watch?v=PnCdzTS4b10</a:t>
            </a:r>
            <a:endParaRPr lang="en-CA" sz="1800" u="sng"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304800">
              <a:lnSpc>
                <a:spcPct val="200000"/>
              </a:lnSpc>
              <a:spcAft>
                <a:spcPts val="800"/>
              </a:spcAf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Government of Canada. (</a:t>
            </a:r>
            <a:r>
              <a:rPr lang="en-CA"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n.d</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Canadian Language Benchmarks: English as a second language for adults. Retrieved from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200000"/>
              </a:lnSpc>
              <a:spcAft>
                <a:spcPts val="800"/>
              </a:spcAft>
              <a:buNone/>
            </a:pPr>
            <a:r>
              <a:rPr lang="en-CA"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Canadian Language Benchmarks,language-benchmarks.pdf (canada.ca)</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indent="-304800">
              <a:lnSpc>
                <a:spcPct val="200000"/>
              </a:lnSpc>
              <a:spcAft>
                <a:spcPts val="800"/>
              </a:spcAf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Knowles, M. S., Holton, E. F., Swanson, R. A., &amp; Robinson, P. A. (2020). </a:t>
            </a:r>
            <a:r>
              <a:rPr lang="en-CA" sz="1800" i="1" kern="0" dirty="0">
                <a:effectLst/>
                <a:latin typeface="Times New Roman" panose="02020603050405020304" pitchFamily="18" charset="0"/>
                <a:ea typeface="Times New Roman" panose="02020603050405020304" pitchFamily="18" charset="0"/>
                <a:cs typeface="Times New Roman" panose="02020603050405020304" pitchFamily="18" charset="0"/>
              </a:rPr>
              <a:t>The adult learner: The definitive classic in adult education and 	human resource development</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(Ninth </a:t>
            </a:r>
            <a:r>
              <a:rPr lang="en-CA"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editon</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Routledge.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indent="-304800">
              <a:lnSpc>
                <a:spcPct val="200000"/>
              </a:lnSpc>
              <a:spcAft>
                <a:spcPts val="800"/>
              </a:spcAft>
            </a:pPr>
            <a:r>
              <a:rPr lang="en-CA"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Lauckner</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H., Gallant, K., Akbari, M., Tomas, G., nee White, T. P., &amp; Hutchinson, S. (2022). Picturing 	Recreation: 	Newcomers’ 		Perspectives on Experiences of Recreation. </a:t>
            </a:r>
            <a:r>
              <a:rPr lang="en-CA" sz="1800" i="1" kern="0" dirty="0">
                <a:effectLst/>
                <a:latin typeface="Times New Roman" panose="02020603050405020304" pitchFamily="18" charset="0"/>
                <a:ea typeface="Times New Roman" panose="02020603050405020304" pitchFamily="18" charset="0"/>
                <a:cs typeface="Times New Roman" panose="02020603050405020304" pitchFamily="18" charset="0"/>
              </a:rPr>
              <a:t>Journal of International Migration 	and Integration</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i="1" kern="0" dirty="0">
                <a:effectLst/>
                <a:latin typeface="Times New Roman" panose="02020603050405020304" pitchFamily="18" charset="0"/>
                <a:ea typeface="Times New Roman" panose="02020603050405020304" pitchFamily="18" charset="0"/>
                <a:cs typeface="Times New Roman" panose="02020603050405020304" pitchFamily="18" charset="0"/>
              </a:rPr>
              <a:t>23</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(4), 	2101–2123. 	</a:t>
            </a:r>
            <a:r>
              <a:rPr lang="en-CA" sz="1800" u="sng"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https://doi.org/10.1007/s12134-021-00921-2</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4096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p:txBody>
          <a:bodyPr>
            <a:normAutofit fontScale="90000"/>
          </a:bodyPr>
          <a:lstStyle/>
          <a:p>
            <a:r>
              <a:rPr lang="en-US" dirty="0">
                <a:hlinkClick r:id="rId3"/>
              </a:rPr>
              <a:t>LINC </a:t>
            </a:r>
            <a:br>
              <a:rPr lang="en-US" dirty="0"/>
            </a:br>
            <a:r>
              <a:rPr lang="en-US" dirty="0"/>
              <a:t>(Language Instruction for Newcomers to Canada)</a:t>
            </a:r>
          </a:p>
        </p:txBody>
      </p:sp>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p:txBody>
          <a:bodyPr>
            <a:normAutofit/>
          </a:bodyPr>
          <a:lstStyle/>
          <a:p>
            <a:pPr>
              <a:buFont typeface="Wingdings" panose="05000000000000000000" pitchFamily="2" charset="2"/>
              <a:buChar char="§"/>
            </a:pPr>
            <a:r>
              <a:rPr lang="en-US" dirty="0"/>
              <a:t>Adults </a:t>
            </a:r>
          </a:p>
          <a:p>
            <a:pPr>
              <a:buFont typeface="Wingdings" panose="05000000000000000000" pitchFamily="2" charset="2"/>
              <a:buChar char="§"/>
            </a:pPr>
            <a:r>
              <a:rPr lang="en-US" dirty="0"/>
              <a:t>EAL, Settlement in Canada</a:t>
            </a:r>
          </a:p>
          <a:p>
            <a:pPr>
              <a:buFont typeface="Wingdings" panose="05000000000000000000" pitchFamily="2" charset="2"/>
              <a:buChar char="§"/>
            </a:pPr>
            <a:r>
              <a:rPr lang="en-US" dirty="0"/>
              <a:t>Multicultural Mix</a:t>
            </a:r>
          </a:p>
          <a:p>
            <a:pPr lvl="1">
              <a:buFont typeface="Wingdings" panose="05000000000000000000" pitchFamily="2" charset="2"/>
              <a:buChar char="§"/>
            </a:pPr>
            <a:r>
              <a:rPr lang="en-US" i="0" dirty="0"/>
              <a:t>Field Trips - Article: </a:t>
            </a:r>
            <a:r>
              <a:rPr lang="en-US" i="0" dirty="0">
                <a:hlinkClick r:id="rId4"/>
              </a:rPr>
              <a:t>Picturing Recreation: Newcomers’ Perspectives on Experiences of Recreation</a:t>
            </a:r>
            <a:endParaRPr lang="en-US" i="0" dirty="0"/>
          </a:p>
          <a:p>
            <a:pPr lvl="2">
              <a:buFont typeface="Wingdings" panose="05000000000000000000" pitchFamily="2" charset="2"/>
              <a:buChar char="§"/>
            </a:pPr>
            <a:r>
              <a:rPr lang="en-US" dirty="0"/>
              <a:t>Experiential Learning and technology </a:t>
            </a:r>
            <a:endParaRPr lang="en-US" i="0" dirty="0"/>
          </a:p>
        </p:txBody>
      </p:sp>
    </p:spTree>
    <p:extLst>
      <p:ext uri="{BB962C8B-B14F-4D97-AF65-F5344CB8AC3E}">
        <p14:creationId xmlns:p14="http://schemas.microsoft.com/office/powerpoint/2010/main" val="1944867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1189806"/>
          </a:xfrm>
        </p:spPr>
        <p:txBody>
          <a:bodyPr/>
          <a:lstStyle/>
          <a:p>
            <a:r>
              <a:rPr lang="en-US" dirty="0"/>
              <a:t>Other Requirements </a:t>
            </a:r>
          </a:p>
        </p:txBody>
      </p:sp>
      <p:sp>
        <p:nvSpPr>
          <p:cNvPr id="7" name="TextBox 6">
            <a:extLst>
              <a:ext uri="{FF2B5EF4-FFF2-40B4-BE49-F238E27FC236}">
                <a16:creationId xmlns:a16="http://schemas.microsoft.com/office/drawing/2014/main" id="{EDD38BDF-2350-BDB9-D990-C60A3C05C399}"/>
              </a:ext>
            </a:extLst>
          </p:cNvPr>
          <p:cNvSpPr txBox="1"/>
          <p:nvPr/>
        </p:nvSpPr>
        <p:spPr>
          <a:xfrm>
            <a:off x="4053840" y="2235200"/>
            <a:ext cx="7523798" cy="3539430"/>
          </a:xfrm>
          <a:prstGeom prst="rect">
            <a:avLst/>
          </a:prstGeom>
          <a:noFill/>
        </p:spPr>
        <p:txBody>
          <a:bodyPr wrap="square" rtlCol="0">
            <a:spAutoFit/>
          </a:bodyPr>
          <a:lstStyle/>
          <a:p>
            <a:pPr marL="457200" indent="-457200">
              <a:buFont typeface="Wingdings" panose="05000000000000000000" pitchFamily="2" charset="2"/>
              <a:buChar char="§"/>
            </a:pPr>
            <a:r>
              <a:rPr lang="en-US" sz="2400" dirty="0">
                <a:hlinkClick r:id="rId3"/>
              </a:rPr>
              <a:t>CLBs</a:t>
            </a:r>
            <a:r>
              <a:rPr lang="en-US" sz="2400" dirty="0"/>
              <a:t> (Canadian Language Benchmarks)</a:t>
            </a:r>
          </a:p>
          <a:p>
            <a:pPr marL="457200" indent="-457200">
              <a:buFont typeface="Wingdings" panose="05000000000000000000" pitchFamily="2" charset="2"/>
              <a:buChar char="§"/>
            </a:pPr>
            <a:endParaRPr lang="en-US" sz="2400" dirty="0"/>
          </a:p>
          <a:p>
            <a:pPr marL="457200" indent="-457200">
              <a:buFont typeface="Wingdings" panose="05000000000000000000" pitchFamily="2" charset="2"/>
              <a:buChar char="§"/>
            </a:pPr>
            <a:r>
              <a:rPr lang="en-US" sz="2400" dirty="0"/>
              <a:t>4 skills (listening, speaking, reading, writing)</a:t>
            </a:r>
          </a:p>
          <a:p>
            <a:pPr marL="914400" lvl="1" indent="-457200">
              <a:buFont typeface="Wingdings" panose="05000000000000000000" pitchFamily="2" charset="2"/>
              <a:buChar char="§"/>
            </a:pPr>
            <a:r>
              <a:rPr lang="en-US" sz="2400" dirty="0"/>
              <a:t>Portfolio – </a:t>
            </a:r>
            <a:r>
              <a:rPr lang="en-US" sz="2400"/>
              <a:t>2 assessments/week</a:t>
            </a:r>
            <a:endParaRPr lang="en-US" sz="2400" dirty="0"/>
          </a:p>
          <a:p>
            <a:pPr marL="457200" indent="-457200">
              <a:buFont typeface="Wingdings" panose="05000000000000000000" pitchFamily="2" charset="2"/>
              <a:buChar char="§"/>
            </a:pPr>
            <a:endParaRPr lang="en-US" sz="2400" dirty="0"/>
          </a:p>
          <a:p>
            <a:pPr marL="457200" indent="-457200">
              <a:buFont typeface="Wingdings" panose="05000000000000000000" pitchFamily="2" charset="2"/>
              <a:buChar char="§"/>
            </a:pPr>
            <a:r>
              <a:rPr lang="en-US" sz="2400" dirty="0"/>
              <a:t>Real World Tasks – </a:t>
            </a:r>
            <a:r>
              <a:rPr lang="en-US" sz="1600" dirty="0"/>
              <a:t>According to </a:t>
            </a:r>
            <a:r>
              <a:rPr lang="en-US" sz="1600" dirty="0" err="1"/>
              <a:t>Chametzky</a:t>
            </a:r>
            <a:r>
              <a:rPr lang="en-US" sz="1600" dirty="0"/>
              <a:t> (2018),  “When real-world examples are given by the educator, two things take place. First, the learner develops ties with the subject material because he or she sees a real-world practicality with the material. Second, the student creates stronger ties to the subject matter because of past experiences”(p.95).</a:t>
            </a:r>
          </a:p>
        </p:txBody>
      </p:sp>
    </p:spTree>
    <p:extLst>
      <p:ext uri="{BB962C8B-B14F-4D97-AF65-F5344CB8AC3E}">
        <p14:creationId xmlns:p14="http://schemas.microsoft.com/office/powerpoint/2010/main" val="328461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4313685" y="430212"/>
            <a:ext cx="7310152" cy="1185045"/>
          </a:xfrm>
        </p:spPr>
        <p:txBody>
          <a:bodyPr wrap="square" anchor="b">
            <a:normAutofit/>
          </a:bodyPr>
          <a:lstStyle/>
          <a:p>
            <a:r>
              <a:rPr lang="en-US" dirty="0"/>
              <a:t>Goals and Learning Outcomes</a:t>
            </a:r>
          </a:p>
        </p:txBody>
      </p:sp>
      <p:pic>
        <p:nvPicPr>
          <p:cNvPr id="10" name="Picture Placeholder 9" descr="Close-up of a snow covered road">
            <a:extLst>
              <a:ext uri="{FF2B5EF4-FFF2-40B4-BE49-F238E27FC236}">
                <a16:creationId xmlns:a16="http://schemas.microsoft.com/office/drawing/2014/main" id="{1A068317-699A-4C96-BD22-58E7B50ADDE8}"/>
              </a:ext>
            </a:extLst>
          </p:cNvPr>
          <p:cNvPicPr>
            <a:picLocks noGrp="1" noChangeAspect="1"/>
          </p:cNvPicPr>
          <p:nvPr>
            <p:ph type="pic" sz="quarter" idx="14"/>
          </p:nvPr>
        </p:nvPicPr>
        <p:blipFill>
          <a:blip r:embed="rId3"/>
          <a:srcRect l="33364" r="33364"/>
          <a:stretch/>
        </p:blipFill>
        <p:spPr/>
      </p:pic>
      <p:sp>
        <p:nvSpPr>
          <p:cNvPr id="5" name="TextBox 4">
            <a:extLst>
              <a:ext uri="{FF2B5EF4-FFF2-40B4-BE49-F238E27FC236}">
                <a16:creationId xmlns:a16="http://schemas.microsoft.com/office/drawing/2014/main" id="{BAA2AA40-0838-CEB6-2999-1D6F08FFE364}"/>
              </a:ext>
            </a:extLst>
          </p:cNvPr>
          <p:cNvSpPr txBox="1"/>
          <p:nvPr/>
        </p:nvSpPr>
        <p:spPr>
          <a:xfrm>
            <a:off x="4313685" y="2296633"/>
            <a:ext cx="7310152" cy="2862322"/>
          </a:xfrm>
          <a:prstGeom prst="rect">
            <a:avLst/>
          </a:prstGeom>
          <a:noFill/>
        </p:spPr>
        <p:txBody>
          <a:bodyPr wrap="square" rtlCol="0">
            <a:spAutoFit/>
          </a:bodyPr>
          <a:lstStyle/>
          <a:p>
            <a:pPr marL="285750" indent="-285750">
              <a:buFont typeface="Wingdings" panose="05000000000000000000" pitchFamily="2" charset="2"/>
              <a:buChar char="§"/>
            </a:pPr>
            <a:r>
              <a:rPr lang="en-US" dirty="0"/>
              <a:t>Understand safety and helpful tips for beginners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Appreciate the history of the snowshoe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Think critically about potential problems that could arise while snowshoeing</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Reflect on and share the experience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Try a new program - Microsoft Sway</a:t>
            </a:r>
          </a:p>
        </p:txBody>
      </p:sp>
    </p:spTree>
    <p:extLst>
      <p:ext uri="{BB962C8B-B14F-4D97-AF65-F5344CB8AC3E}">
        <p14:creationId xmlns:p14="http://schemas.microsoft.com/office/powerpoint/2010/main" val="445070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Placeholder 6" descr="A stack of knitted blankets&#10;&#10;Description automatically generated">
            <a:extLst>
              <a:ext uri="{FF2B5EF4-FFF2-40B4-BE49-F238E27FC236}">
                <a16:creationId xmlns:a16="http://schemas.microsoft.com/office/drawing/2014/main" id="{72828A82-FBAE-4483-447B-1B864DE3D225}"/>
              </a:ext>
            </a:extLst>
          </p:cNvPr>
          <p:cNvPicPr>
            <a:picLocks noGrp="1" noChangeAspect="1"/>
          </p:cNvPicPr>
          <p:nvPr>
            <p:ph type="pic" sz="quarter" idx="14"/>
          </p:nvPr>
        </p:nvPicPr>
        <p:blipFill rotWithShape="1">
          <a:blip r:embed="rId3"/>
          <a:srcRect t="14535" r="9091" b="6794"/>
          <a:stretch/>
        </p:blipFill>
        <p:spPr>
          <a:xfrm>
            <a:off x="20" y="10"/>
            <a:ext cx="12191980" cy="6857989"/>
          </a:xfrm>
          <a:prstGeom prst="rect">
            <a:avLst/>
          </a:prstGeom>
        </p:spPr>
      </p:pic>
      <p:sp>
        <p:nvSpPr>
          <p:cNvPr id="19"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810000" y="447188"/>
            <a:ext cx="4930400" cy="1559412"/>
          </a:xfrm>
        </p:spPr>
        <p:txBody>
          <a:bodyPr vert="horz" lIns="91440" tIns="45720" rIns="91440" bIns="45720" rtlCol="0" anchor="b">
            <a:normAutofit/>
          </a:bodyPr>
          <a:lstStyle/>
          <a:p>
            <a:pPr algn="l"/>
            <a:r>
              <a:rPr lang="en-US" sz="4000"/>
              <a:t>Lesson 1</a:t>
            </a:r>
          </a:p>
        </p:txBody>
      </p:sp>
      <p:sp>
        <p:nvSpPr>
          <p:cNvPr id="10" name="Content Placeholder 2">
            <a:extLst>
              <a:ext uri="{FF2B5EF4-FFF2-40B4-BE49-F238E27FC236}">
                <a16:creationId xmlns:a16="http://schemas.microsoft.com/office/drawing/2014/main" id="{22788C46-D0BC-4307-AE55-7601A139E7CB}"/>
              </a:ext>
            </a:extLst>
          </p:cNvPr>
          <p:cNvSpPr>
            <a:spLocks noGrp="1"/>
          </p:cNvSpPr>
          <p:nvPr>
            <p:ph sz="quarter" idx="15"/>
          </p:nvPr>
        </p:nvSpPr>
        <p:spPr>
          <a:xfrm>
            <a:off x="818712" y="5943600"/>
            <a:ext cx="4921687" cy="914390"/>
          </a:xfrm>
        </p:spPr>
        <p:txBody>
          <a:bodyPr vert="horz" lIns="91440" tIns="45720" rIns="91440" bIns="45720" rtlCol="0" anchor="ctr">
            <a:normAutofit/>
          </a:bodyPr>
          <a:lstStyle/>
          <a:p>
            <a:pPr marL="285750" indent="-285750" algn="l">
              <a:buFont typeface="Wingdings" panose="05000000000000000000" pitchFamily="2" charset="2"/>
              <a:buChar char="§"/>
            </a:pPr>
            <a:r>
              <a:rPr lang="en-US" sz="1400" dirty="0">
                <a:solidFill>
                  <a:schemeClr val="tx1"/>
                </a:solidFill>
              </a:rPr>
              <a:t>Photo by </a:t>
            </a:r>
            <a:r>
              <a:rPr lang="en-US" sz="1400" dirty="0">
                <a:solidFill>
                  <a:schemeClr val="tx1"/>
                </a:solidFill>
                <a:hlinkClick r:id="rId4"/>
              </a:rPr>
              <a:t>Kelly </a:t>
            </a:r>
            <a:r>
              <a:rPr lang="en-US" sz="1400" dirty="0" err="1">
                <a:solidFill>
                  <a:schemeClr val="tx1"/>
                </a:solidFill>
                <a:hlinkClick r:id="rId4"/>
              </a:rPr>
              <a:t>Sikkema</a:t>
            </a:r>
            <a:r>
              <a:rPr lang="en-US" sz="1400" dirty="0">
                <a:solidFill>
                  <a:schemeClr val="tx1"/>
                </a:solidFill>
              </a:rPr>
              <a:t> on </a:t>
            </a:r>
            <a:r>
              <a:rPr lang="en-US" sz="1400" dirty="0" err="1">
                <a:solidFill>
                  <a:schemeClr val="tx1"/>
                </a:solidFill>
                <a:hlinkClick r:id="rId5"/>
              </a:rPr>
              <a:t>Unsplash</a:t>
            </a:r>
            <a:r>
              <a:rPr lang="en-US" sz="1400" dirty="0">
                <a:solidFill>
                  <a:schemeClr val="tx1"/>
                </a:solidFill>
              </a:rPr>
              <a:t> </a:t>
            </a:r>
          </a:p>
        </p:txBody>
      </p:sp>
      <p:sp>
        <p:nvSpPr>
          <p:cNvPr id="13" name="TextBox 12">
            <a:extLst>
              <a:ext uri="{FF2B5EF4-FFF2-40B4-BE49-F238E27FC236}">
                <a16:creationId xmlns:a16="http://schemas.microsoft.com/office/drawing/2014/main" id="{A5C797D2-B0F3-DF8C-149B-75C3EDA8BC8D}"/>
              </a:ext>
            </a:extLst>
          </p:cNvPr>
          <p:cNvSpPr txBox="1"/>
          <p:nvPr/>
        </p:nvSpPr>
        <p:spPr>
          <a:xfrm>
            <a:off x="660400" y="1996044"/>
            <a:ext cx="5435600" cy="2831544"/>
          </a:xfrm>
          <a:prstGeom prst="rect">
            <a:avLst/>
          </a:prstGeom>
          <a:noFill/>
        </p:spPr>
        <p:txBody>
          <a:bodyPr wrap="square" rtlCol="0">
            <a:spAutoFit/>
          </a:bodyPr>
          <a:lstStyle/>
          <a:p>
            <a:pPr marL="285750" indent="-285750">
              <a:buFont typeface="Wingdings" panose="05000000000000000000" pitchFamily="2" charset="2"/>
              <a:buChar char="§"/>
            </a:pPr>
            <a:r>
              <a:rPr lang="en-US" sz="2000" dirty="0"/>
              <a:t>What To Wear In Winter on </a:t>
            </a:r>
            <a:r>
              <a:rPr lang="en-US" sz="2000" dirty="0">
                <a:hlinkClick r:id="rId6"/>
              </a:rPr>
              <a:t>ellii.com</a:t>
            </a:r>
            <a:endParaRPr lang="en-US" sz="2000" dirty="0"/>
          </a:p>
          <a:p>
            <a:pPr marL="742950" lvl="1" indent="-285750">
              <a:buFont typeface="Wingdings" panose="05000000000000000000" pitchFamily="2" charset="2"/>
              <a:buChar char="§"/>
            </a:pPr>
            <a:r>
              <a:rPr lang="en-US" sz="2000" dirty="0"/>
              <a:t>Paid program</a:t>
            </a:r>
          </a:p>
          <a:p>
            <a:pPr marL="742950" lvl="1" indent="-285750">
              <a:buFont typeface="Wingdings" panose="05000000000000000000" pitchFamily="2" charset="2"/>
              <a:buChar char="§"/>
            </a:pPr>
            <a:r>
              <a:rPr lang="en-US" sz="2000" dirty="0"/>
              <a:t>All 4 skills – listening, speaking, reading, writing</a:t>
            </a:r>
          </a:p>
          <a:p>
            <a:pPr marL="742950" lvl="1" indent="-285750">
              <a:buFont typeface="Wingdings" panose="05000000000000000000" pitchFamily="2" charset="2"/>
              <a:buChar char="§"/>
            </a:pPr>
            <a:r>
              <a:rPr lang="en-US" sz="2000" dirty="0"/>
              <a:t>Real world </a:t>
            </a:r>
          </a:p>
          <a:p>
            <a:pPr marL="1200150" lvl="2" indent="-285750">
              <a:buFont typeface="Wingdings" panose="05000000000000000000" pitchFamily="2" charset="2"/>
              <a:buChar char="§"/>
            </a:pPr>
            <a:r>
              <a:rPr lang="en-US" sz="2000" dirty="0"/>
              <a:t>Video</a:t>
            </a:r>
          </a:p>
          <a:p>
            <a:pPr marL="1200150" lvl="2" indent="-285750">
              <a:buFont typeface="Wingdings" panose="05000000000000000000" pitchFamily="2" charset="2"/>
              <a:buChar char="§"/>
            </a:pPr>
            <a:r>
              <a:rPr lang="en-US" sz="2000" dirty="0"/>
              <a:t>Article modified from the Associated Press</a:t>
            </a:r>
          </a:p>
          <a:p>
            <a:pPr marL="742950" lvl="1"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32560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451514" y="457201"/>
            <a:ext cx="3575737" cy="1332688"/>
          </a:xfrm>
        </p:spPr>
        <p:txBody>
          <a:bodyPr vert="horz" lIns="91440" tIns="45720" rIns="91440" bIns="45720" rtlCol="0" anchor="b">
            <a:normAutofit/>
          </a:bodyPr>
          <a:lstStyle/>
          <a:p>
            <a:pPr algn="ctr"/>
            <a:r>
              <a:rPr lang="en-US" sz="3200">
                <a:solidFill>
                  <a:srgbClr val="FFFFFF"/>
                </a:solidFill>
              </a:rPr>
              <a:t>Lesson 1</a:t>
            </a:r>
          </a:p>
        </p:txBody>
      </p:sp>
      <p:sp>
        <p:nvSpPr>
          <p:cNvPr id="3" name="TextBox 2">
            <a:extLst>
              <a:ext uri="{FF2B5EF4-FFF2-40B4-BE49-F238E27FC236}">
                <a16:creationId xmlns:a16="http://schemas.microsoft.com/office/drawing/2014/main" id="{3437263C-0903-0855-2983-22D221017434}"/>
              </a:ext>
            </a:extLst>
          </p:cNvPr>
          <p:cNvSpPr txBox="1"/>
          <p:nvPr/>
        </p:nvSpPr>
        <p:spPr>
          <a:xfrm>
            <a:off x="451514" y="2046514"/>
            <a:ext cx="3575737" cy="3994848"/>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1"/>
              </a:buClr>
              <a:buFont typeface="Wingdings" panose="05000000000000000000" pitchFamily="2" charset="2"/>
              <a:buChar char="§"/>
            </a:pPr>
            <a:r>
              <a:rPr lang="en-US" sz="2000" dirty="0">
                <a:solidFill>
                  <a:srgbClr val="FFFFFF"/>
                </a:solidFill>
              </a:rPr>
              <a:t>Behaviorist – practice and immediate feedback</a:t>
            </a:r>
          </a:p>
          <a:p>
            <a:pPr marL="285750" indent="-285750">
              <a:spcBef>
                <a:spcPct val="20000"/>
              </a:spcBef>
              <a:spcAft>
                <a:spcPts val="600"/>
              </a:spcAft>
              <a:buClr>
                <a:schemeClr val="accent1"/>
              </a:buClr>
              <a:buFont typeface="Wingdings" panose="05000000000000000000" pitchFamily="2" charset="2"/>
              <a:buChar char="§"/>
            </a:pPr>
            <a:r>
              <a:rPr lang="en-US" sz="2000" dirty="0">
                <a:solidFill>
                  <a:srgbClr val="FFFFFF"/>
                </a:solidFill>
              </a:rPr>
              <a:t>Formative Assessment</a:t>
            </a:r>
          </a:p>
          <a:p>
            <a:pPr marL="285750" indent="-285750">
              <a:spcBef>
                <a:spcPct val="20000"/>
              </a:spcBef>
              <a:spcAft>
                <a:spcPts val="600"/>
              </a:spcAft>
              <a:buClr>
                <a:schemeClr val="accent1"/>
              </a:buClr>
              <a:buFont typeface="Wingdings 2" charset="2"/>
              <a:buChar char=""/>
            </a:pPr>
            <a:endParaRPr lang="en-US" sz="1600" dirty="0">
              <a:solidFill>
                <a:srgbClr val="FFFFFF"/>
              </a:solidFill>
            </a:endParaRPr>
          </a:p>
        </p:txBody>
      </p:sp>
      <p:pic>
        <p:nvPicPr>
          <p:cNvPr id="5" name="Picture 4" descr="A screenshot of a phone&#10;&#10;Description automatically generated">
            <a:extLst>
              <a:ext uri="{FF2B5EF4-FFF2-40B4-BE49-F238E27FC236}">
                <a16:creationId xmlns:a16="http://schemas.microsoft.com/office/drawing/2014/main" id="{FB18EACD-72C6-A0AF-5175-E35C8F1B759E}"/>
              </a:ext>
            </a:extLst>
          </p:cNvPr>
          <p:cNvPicPr>
            <a:picLocks noChangeAspect="1"/>
          </p:cNvPicPr>
          <p:nvPr/>
        </p:nvPicPr>
        <p:blipFill>
          <a:blip r:embed="rId3"/>
          <a:stretch>
            <a:fillRect/>
          </a:stretch>
        </p:blipFill>
        <p:spPr>
          <a:xfrm>
            <a:off x="5280790" y="2237665"/>
            <a:ext cx="6267743" cy="2084024"/>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1689239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person's feet in snow shoes&#10;&#10;Description automatically generated">
            <a:extLst>
              <a:ext uri="{FF2B5EF4-FFF2-40B4-BE49-F238E27FC236}">
                <a16:creationId xmlns:a16="http://schemas.microsoft.com/office/drawing/2014/main" id="{553D05B7-000C-0586-F003-F188C57AFA54}"/>
              </a:ext>
            </a:extLst>
          </p:cNvPr>
          <p:cNvPicPr>
            <a:picLocks noGrp="1" noChangeAspect="1"/>
          </p:cNvPicPr>
          <p:nvPr>
            <p:ph type="pic" sz="quarter" idx="14"/>
          </p:nvPr>
        </p:nvPicPr>
        <p:blipFill rotWithShape="1">
          <a:blip r:embed="rId3">
            <a:duotone>
              <a:schemeClr val="accent1">
                <a:shade val="45000"/>
                <a:satMod val="135000"/>
              </a:schemeClr>
              <a:prstClr val="white"/>
            </a:duotone>
          </a:blip>
          <a:srcRect l="22912" r="10438"/>
          <a:stretch/>
        </p:blipFill>
        <p:spPr>
          <a:xfrm>
            <a:off x="6108700" y="-1"/>
            <a:ext cx="6094450" cy="6858001"/>
          </a:xfrm>
          <a:prstGeom prst="rect">
            <a:avLst/>
          </a:prstGeom>
        </p:spPr>
      </p:pic>
      <p:sp>
        <p:nvSpPr>
          <p:cNvPr id="26"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810000" y="447188"/>
            <a:ext cx="5070100" cy="1559412"/>
          </a:xfrm>
        </p:spPr>
        <p:txBody>
          <a:bodyPr vert="horz" lIns="91440" tIns="45720" rIns="91440" bIns="45720" rtlCol="0" anchor="b">
            <a:normAutofit/>
          </a:bodyPr>
          <a:lstStyle/>
          <a:p>
            <a:pPr algn="l"/>
            <a:r>
              <a:rPr lang="en-US" sz="4000" dirty="0"/>
              <a:t>Lesson 2</a:t>
            </a:r>
          </a:p>
        </p:txBody>
      </p:sp>
      <p:sp>
        <p:nvSpPr>
          <p:cNvPr id="10" name="Content Placeholder 2">
            <a:extLst>
              <a:ext uri="{FF2B5EF4-FFF2-40B4-BE49-F238E27FC236}">
                <a16:creationId xmlns:a16="http://schemas.microsoft.com/office/drawing/2014/main" id="{22788C46-D0BC-4307-AE55-7601A139E7CB}"/>
              </a:ext>
            </a:extLst>
          </p:cNvPr>
          <p:cNvSpPr>
            <a:spLocks noGrp="1"/>
          </p:cNvSpPr>
          <p:nvPr>
            <p:ph sz="quarter" idx="15"/>
          </p:nvPr>
        </p:nvSpPr>
        <p:spPr>
          <a:xfrm>
            <a:off x="818712" y="2006600"/>
            <a:ext cx="5055923" cy="2743200"/>
          </a:xfrm>
        </p:spPr>
        <p:txBody>
          <a:bodyPr vert="horz" lIns="91440" tIns="45720" rIns="91440" bIns="45720" rtlCol="0" anchor="ctr">
            <a:normAutofit/>
          </a:bodyPr>
          <a:lstStyle/>
          <a:p>
            <a:pPr marL="742950" marR="0" lvl="1" indent="-285750" fontAlgn="auto">
              <a:buSzTx/>
              <a:buFont typeface="Wingdings" panose="05000000000000000000" pitchFamily="2" charset="2"/>
              <a:buChar char="§"/>
              <a:tabLst/>
              <a:defRPr/>
            </a:pPr>
            <a:r>
              <a:rPr lang="en-US" sz="2000" dirty="0"/>
              <a:t>Tips For Snowshoe Beginners</a:t>
            </a:r>
            <a:endParaRPr kumimoji="0" lang="en-US" sz="2000" b="0" i="0" u="none" strike="noStrike" cap="none" spc="0" normalizeH="0" baseline="0" noProof="0" dirty="0">
              <a:ln>
                <a:noFill/>
              </a:ln>
              <a:effectLst/>
              <a:uLnTx/>
              <a:uFillTx/>
              <a:hlinkClick r:id="rId4"/>
            </a:endParaRPr>
          </a:p>
          <a:p>
            <a:pPr marL="1102950" lvl="2" indent="-285750">
              <a:buFont typeface="Wingdings" panose="05000000000000000000" pitchFamily="2" charset="2"/>
              <a:buChar char="§"/>
              <a:defRPr/>
            </a:pPr>
            <a:r>
              <a:rPr kumimoji="0" lang="en-US" sz="2000" b="0" i="0" u="none" strike="noStrike" cap="none" spc="0" normalizeH="0" baseline="0" noProof="0" dirty="0">
                <a:ln>
                  <a:noFill/>
                </a:ln>
                <a:effectLst/>
                <a:uLnTx/>
                <a:uFillTx/>
                <a:hlinkClick r:id="rId4"/>
              </a:rPr>
              <a:t>Quizlet</a:t>
            </a:r>
            <a:r>
              <a:rPr kumimoji="0" lang="en-US" sz="2000" b="0" i="0" u="none" strike="noStrike" cap="none" spc="0" normalizeH="0" baseline="0" noProof="0" dirty="0">
                <a:ln>
                  <a:noFill/>
                </a:ln>
                <a:effectLst/>
                <a:uLnTx/>
                <a:uFillTx/>
              </a:rPr>
              <a:t> – paid and free versions</a:t>
            </a:r>
          </a:p>
          <a:p>
            <a:pPr marL="1102950" lvl="2" indent="-285750">
              <a:buFont typeface="Wingdings" panose="05000000000000000000" pitchFamily="2" charset="2"/>
              <a:buChar char="§"/>
              <a:defRPr/>
            </a:pPr>
            <a:r>
              <a:rPr lang="en-US" sz="2000" dirty="0"/>
              <a:t>Real world - YouTube Video</a:t>
            </a:r>
          </a:p>
          <a:p>
            <a:pPr marL="1102950" lvl="2" indent="-285750">
              <a:buFont typeface="Wingdings" panose="05000000000000000000" pitchFamily="2" charset="2"/>
              <a:buChar char="§"/>
              <a:defRPr/>
            </a:pPr>
            <a:r>
              <a:rPr kumimoji="0" lang="en-US" sz="2000" b="0" i="0" u="none" strike="noStrike" cap="none" spc="0" normalizeH="0" baseline="0" noProof="0" dirty="0">
                <a:ln>
                  <a:noFill/>
                </a:ln>
                <a:effectLst/>
                <a:uLnTx/>
                <a:uFillTx/>
              </a:rPr>
              <a:t>Microsoft forms </a:t>
            </a:r>
          </a:p>
          <a:p>
            <a:pPr marL="1102950" lvl="2" indent="-285750">
              <a:buFont typeface="Wingdings" panose="05000000000000000000" pitchFamily="2" charset="2"/>
              <a:buChar char="§"/>
              <a:defRPr/>
            </a:pPr>
            <a:r>
              <a:rPr kumimoji="0" lang="en-US" sz="2000" b="0" i="0" u="none" strike="noStrike" cap="none" spc="0" normalizeH="0" baseline="0" noProof="0" dirty="0">
                <a:ln>
                  <a:noFill/>
                </a:ln>
                <a:effectLst/>
                <a:uLnTx/>
                <a:uFillTx/>
              </a:rPr>
              <a:t>Listening and writing skill focus</a:t>
            </a:r>
          </a:p>
          <a:p>
            <a:pPr marL="1102950" lvl="2" indent="-285750">
              <a:buFont typeface="Wingdings" panose="05000000000000000000" pitchFamily="2" charset="2"/>
              <a:buChar char="§"/>
              <a:defRPr/>
            </a:pPr>
            <a:endParaRPr kumimoji="0" lang="en-US" b="0" i="0" u="none" strike="noStrike" cap="none" spc="0" normalizeH="0" baseline="0" noProof="0" dirty="0">
              <a:ln>
                <a:noFill/>
              </a:ln>
              <a:effectLst/>
              <a:uLnTx/>
              <a:uFillTx/>
            </a:endParaRPr>
          </a:p>
        </p:txBody>
      </p:sp>
      <p:sp>
        <p:nvSpPr>
          <p:cNvPr id="8" name="TextBox 7">
            <a:extLst>
              <a:ext uri="{FF2B5EF4-FFF2-40B4-BE49-F238E27FC236}">
                <a16:creationId xmlns:a16="http://schemas.microsoft.com/office/drawing/2014/main" id="{55F7751A-1002-DE52-B30E-2F745474D7FF}"/>
              </a:ext>
            </a:extLst>
          </p:cNvPr>
          <p:cNvSpPr txBox="1"/>
          <p:nvPr/>
        </p:nvSpPr>
        <p:spPr>
          <a:xfrm>
            <a:off x="810000" y="6032500"/>
            <a:ext cx="4981200" cy="378312"/>
          </a:xfrm>
          <a:prstGeom prst="rect">
            <a:avLst/>
          </a:prstGeom>
          <a:noFill/>
        </p:spPr>
        <p:txBody>
          <a:bodyPr wrap="square" rtlCol="0">
            <a:spAutoFit/>
          </a:bodyPr>
          <a:lstStyle/>
          <a:p>
            <a:r>
              <a:rPr lang="en-US" dirty="0"/>
              <a:t>Photo by </a:t>
            </a:r>
            <a:r>
              <a:rPr lang="en-US" dirty="0">
                <a:hlinkClick r:id="rId5"/>
              </a:rPr>
              <a:t>Ali Kazal</a:t>
            </a:r>
            <a:r>
              <a:rPr lang="en-US" dirty="0"/>
              <a:t> on </a:t>
            </a:r>
            <a:r>
              <a:rPr lang="en-US" dirty="0" err="1">
                <a:hlinkClick r:id="rId6"/>
              </a:rPr>
              <a:t>Unsplash</a:t>
            </a:r>
            <a:r>
              <a:rPr lang="en-US" dirty="0"/>
              <a:t> </a:t>
            </a:r>
          </a:p>
        </p:txBody>
      </p:sp>
    </p:spTree>
    <p:extLst>
      <p:ext uri="{BB962C8B-B14F-4D97-AF65-F5344CB8AC3E}">
        <p14:creationId xmlns:p14="http://schemas.microsoft.com/office/powerpoint/2010/main" val="621678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451514" y="457201"/>
            <a:ext cx="3575737" cy="1332688"/>
          </a:xfrm>
        </p:spPr>
        <p:txBody>
          <a:bodyPr vert="horz" lIns="91440" tIns="45720" rIns="91440" bIns="45720" rtlCol="0" anchor="b">
            <a:normAutofit/>
          </a:bodyPr>
          <a:lstStyle/>
          <a:p>
            <a:pPr algn="ctr"/>
            <a:r>
              <a:rPr lang="en-US" sz="3200" dirty="0">
                <a:solidFill>
                  <a:srgbClr val="FFFFFF"/>
                </a:solidFill>
              </a:rPr>
              <a:t>Lesson 2</a:t>
            </a:r>
          </a:p>
        </p:txBody>
      </p:sp>
      <p:sp>
        <p:nvSpPr>
          <p:cNvPr id="3" name="TextBox 2">
            <a:extLst>
              <a:ext uri="{FF2B5EF4-FFF2-40B4-BE49-F238E27FC236}">
                <a16:creationId xmlns:a16="http://schemas.microsoft.com/office/drawing/2014/main" id="{3437263C-0903-0855-2983-22D221017434}"/>
              </a:ext>
            </a:extLst>
          </p:cNvPr>
          <p:cNvSpPr txBox="1"/>
          <p:nvPr/>
        </p:nvSpPr>
        <p:spPr>
          <a:xfrm>
            <a:off x="451514" y="2046514"/>
            <a:ext cx="3575737" cy="3994848"/>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1"/>
              </a:buClr>
              <a:buFont typeface="Wingdings" panose="05000000000000000000" pitchFamily="2" charset="2"/>
              <a:buChar char="§"/>
            </a:pPr>
            <a:r>
              <a:rPr lang="en-US" sz="2000" dirty="0">
                <a:solidFill>
                  <a:srgbClr val="FFFFFF"/>
                </a:solidFill>
              </a:rPr>
              <a:t>Behaviorist – drill and practice with vocab</a:t>
            </a:r>
          </a:p>
          <a:p>
            <a:pPr marL="285750" indent="-285750">
              <a:spcBef>
                <a:spcPct val="20000"/>
              </a:spcBef>
              <a:spcAft>
                <a:spcPts val="600"/>
              </a:spcAft>
              <a:buClr>
                <a:schemeClr val="accent1"/>
              </a:buClr>
              <a:buFont typeface="Wingdings" panose="05000000000000000000" pitchFamily="2" charset="2"/>
              <a:buChar char="§"/>
            </a:pPr>
            <a:r>
              <a:rPr lang="en-US" sz="2000" dirty="0">
                <a:solidFill>
                  <a:srgbClr val="FFFFFF"/>
                </a:solidFill>
              </a:rPr>
              <a:t>Gamification</a:t>
            </a:r>
          </a:p>
          <a:p>
            <a:pPr marL="285750" indent="-285750">
              <a:spcBef>
                <a:spcPct val="20000"/>
              </a:spcBef>
              <a:spcAft>
                <a:spcPts val="600"/>
              </a:spcAft>
              <a:buClr>
                <a:schemeClr val="accent1"/>
              </a:buClr>
              <a:buFont typeface="Wingdings" panose="05000000000000000000" pitchFamily="2" charset="2"/>
              <a:buChar char="§"/>
            </a:pPr>
            <a:r>
              <a:rPr lang="en-US" sz="2000" dirty="0">
                <a:solidFill>
                  <a:srgbClr val="FFFFFF"/>
                </a:solidFill>
              </a:rPr>
              <a:t>Summative assessment </a:t>
            </a:r>
          </a:p>
          <a:p>
            <a:pPr marL="742950" lvl="1" indent="-285750">
              <a:spcBef>
                <a:spcPct val="20000"/>
              </a:spcBef>
              <a:spcAft>
                <a:spcPts val="600"/>
              </a:spcAft>
              <a:buClr>
                <a:schemeClr val="accent1"/>
              </a:buClr>
              <a:buFont typeface="Wingdings" panose="05000000000000000000" pitchFamily="2" charset="2"/>
              <a:buChar char="§"/>
            </a:pPr>
            <a:r>
              <a:rPr lang="en-US" sz="2000" dirty="0">
                <a:solidFill>
                  <a:srgbClr val="FFFFFF"/>
                </a:solidFill>
              </a:rPr>
              <a:t>Listening – comprehending information</a:t>
            </a:r>
          </a:p>
          <a:p>
            <a:pPr marL="285750" indent="-285750">
              <a:spcBef>
                <a:spcPct val="20000"/>
              </a:spcBef>
              <a:spcAft>
                <a:spcPts val="600"/>
              </a:spcAft>
              <a:buClr>
                <a:schemeClr val="accent1"/>
              </a:buClr>
              <a:buFont typeface="Wingdings 2" charset="2"/>
              <a:buChar char=""/>
            </a:pPr>
            <a:endParaRPr lang="en-US" sz="1600" dirty="0">
              <a:solidFill>
                <a:srgbClr val="FFFFFF"/>
              </a:solidFill>
            </a:endParaRPr>
          </a:p>
        </p:txBody>
      </p:sp>
      <p:pic>
        <p:nvPicPr>
          <p:cNvPr id="6" name="Picture 5" descr="A screenshot of a computer&#10;&#10;Description automatically generated">
            <a:extLst>
              <a:ext uri="{FF2B5EF4-FFF2-40B4-BE49-F238E27FC236}">
                <a16:creationId xmlns:a16="http://schemas.microsoft.com/office/drawing/2014/main" id="{8A20D3EF-F0D7-CFD6-1834-8952ABCAC901}"/>
              </a:ext>
            </a:extLst>
          </p:cNvPr>
          <p:cNvPicPr>
            <a:picLocks noChangeAspect="1"/>
          </p:cNvPicPr>
          <p:nvPr/>
        </p:nvPicPr>
        <p:blipFill>
          <a:blip r:embed="rId3"/>
          <a:stretch>
            <a:fillRect/>
          </a:stretch>
        </p:blipFill>
        <p:spPr>
          <a:xfrm>
            <a:off x="5280790" y="1352347"/>
            <a:ext cx="6267743" cy="3854660"/>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47492838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descr="A person on a snowy mountain&#10;&#10;Description automatically generated">
            <a:extLst>
              <a:ext uri="{FF2B5EF4-FFF2-40B4-BE49-F238E27FC236}">
                <a16:creationId xmlns:a16="http://schemas.microsoft.com/office/drawing/2014/main" id="{C6B1B448-6A7A-0C7F-E6F5-B6AEF595F840}"/>
              </a:ext>
            </a:extLst>
          </p:cNvPr>
          <p:cNvPicPr>
            <a:picLocks noChangeAspect="1"/>
          </p:cNvPicPr>
          <p:nvPr/>
        </p:nvPicPr>
        <p:blipFill rotWithShape="1">
          <a:blip r:embed="rId3"/>
          <a:srcRect t="18052" r="9091" b="9415"/>
          <a:stretch/>
        </p:blipFill>
        <p:spPr>
          <a:xfrm>
            <a:off x="20" y="10"/>
            <a:ext cx="12191980" cy="6857989"/>
          </a:xfrm>
          <a:prstGeom prst="rect">
            <a:avLst/>
          </a:prstGeom>
        </p:spPr>
      </p:pic>
      <p:sp>
        <p:nvSpPr>
          <p:cNvPr id="24"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a:xfrm>
            <a:off x="810000" y="447188"/>
            <a:ext cx="4930400" cy="1559412"/>
          </a:xfrm>
        </p:spPr>
        <p:txBody>
          <a:bodyPr vert="horz" lIns="91440" tIns="45720" rIns="91440" bIns="45720" rtlCol="0" anchor="b">
            <a:normAutofit/>
          </a:bodyPr>
          <a:lstStyle/>
          <a:p>
            <a:r>
              <a:rPr lang="en-US" sz="4000"/>
              <a:t>Lesson 3 </a:t>
            </a:r>
          </a:p>
        </p:txBody>
      </p:sp>
      <p:sp>
        <p:nvSpPr>
          <p:cNvPr id="8" name="Content Placeholder 7">
            <a:extLst>
              <a:ext uri="{FF2B5EF4-FFF2-40B4-BE49-F238E27FC236}">
                <a16:creationId xmlns:a16="http://schemas.microsoft.com/office/drawing/2014/main" id="{83F692EA-6206-DA85-57A4-B65F73973467}"/>
              </a:ext>
            </a:extLst>
          </p:cNvPr>
          <p:cNvSpPr>
            <a:spLocks noGrp="1"/>
          </p:cNvSpPr>
          <p:nvPr>
            <p:ph sz="half" idx="12"/>
          </p:nvPr>
        </p:nvSpPr>
        <p:spPr>
          <a:xfrm>
            <a:off x="818712" y="2413000"/>
            <a:ext cx="4921687" cy="3632200"/>
          </a:xfrm>
        </p:spPr>
        <p:txBody>
          <a:bodyPr vert="horz" lIns="91440" tIns="45720" rIns="91440" bIns="45720" rtlCol="0" anchor="ctr">
            <a:normAutofit/>
          </a:bodyPr>
          <a:lstStyle/>
          <a:p>
            <a:pPr marL="285750" indent="-285750">
              <a:spcBef>
                <a:spcPct val="20000"/>
              </a:spcBef>
              <a:buFont typeface="Wingdings" panose="05000000000000000000" pitchFamily="2" charset="2"/>
              <a:buChar char="§"/>
            </a:pPr>
            <a:r>
              <a:rPr lang="en-US" sz="2000" dirty="0"/>
              <a:t>Snowshoes and Snowshoeing in Canada</a:t>
            </a:r>
          </a:p>
          <a:p>
            <a:pPr marL="569214" lvl="1" indent="-285750">
              <a:spcBef>
                <a:spcPct val="20000"/>
              </a:spcBef>
              <a:buFont typeface="Wingdings" panose="05000000000000000000" pitchFamily="2" charset="2"/>
              <a:buChar char="§"/>
            </a:pPr>
            <a:r>
              <a:rPr lang="en-US" sz="2000" dirty="0"/>
              <a:t>Real world website - </a:t>
            </a:r>
            <a:r>
              <a:rPr lang="en-US" sz="2000" dirty="0">
                <a:hlinkClick r:id="rId4"/>
              </a:rPr>
              <a:t>The Canadian Encyclopedia</a:t>
            </a:r>
            <a:endParaRPr lang="en-US" sz="2000" dirty="0"/>
          </a:p>
          <a:p>
            <a:pPr lvl="2">
              <a:spcBef>
                <a:spcPct val="20000"/>
              </a:spcBef>
              <a:buFont typeface="Wingdings" panose="05000000000000000000" pitchFamily="2" charset="2"/>
              <a:buChar char="§"/>
            </a:pPr>
            <a:r>
              <a:rPr lang="en-US" sz="2000" dirty="0"/>
              <a:t>Microsoft Forms</a:t>
            </a:r>
          </a:p>
          <a:p>
            <a:pPr lvl="2">
              <a:spcBef>
                <a:spcPct val="20000"/>
              </a:spcBef>
              <a:buFont typeface="Wingdings" panose="05000000000000000000" pitchFamily="2" charset="2"/>
              <a:buChar char="§"/>
            </a:pPr>
            <a:r>
              <a:rPr lang="en-US" sz="2000" dirty="0"/>
              <a:t>Focus on reading skill</a:t>
            </a:r>
          </a:p>
        </p:txBody>
      </p:sp>
      <p:sp>
        <p:nvSpPr>
          <p:cNvPr id="5" name="TextBox 4">
            <a:extLst>
              <a:ext uri="{FF2B5EF4-FFF2-40B4-BE49-F238E27FC236}">
                <a16:creationId xmlns:a16="http://schemas.microsoft.com/office/drawing/2014/main" id="{354DDD09-4DCA-35A8-DB40-FD97332DF55D}"/>
              </a:ext>
            </a:extLst>
          </p:cNvPr>
          <p:cNvSpPr txBox="1"/>
          <p:nvPr/>
        </p:nvSpPr>
        <p:spPr>
          <a:xfrm>
            <a:off x="809999" y="6045200"/>
            <a:ext cx="4623237" cy="369332"/>
          </a:xfrm>
          <a:prstGeom prst="rect">
            <a:avLst/>
          </a:prstGeom>
          <a:noFill/>
        </p:spPr>
        <p:txBody>
          <a:bodyPr wrap="square" rtlCol="0">
            <a:spAutoFit/>
          </a:bodyPr>
          <a:lstStyle/>
          <a:p>
            <a:r>
              <a:rPr lang="en-US"/>
              <a:t>Photo by </a:t>
            </a:r>
            <a:r>
              <a:rPr lang="en-US">
                <a:hlinkClick r:id="rId5"/>
              </a:rPr>
              <a:t>Dino Reichmuth</a:t>
            </a:r>
            <a:r>
              <a:rPr lang="en-US"/>
              <a:t> on </a:t>
            </a:r>
            <a:r>
              <a:rPr lang="en-US">
                <a:hlinkClick r:id="rId6"/>
              </a:rPr>
              <a:t>Unsplash</a:t>
            </a:r>
            <a:r>
              <a:rPr lang="en-US"/>
              <a:t> </a:t>
            </a:r>
            <a:endParaRPr lang="en-US" dirty="0"/>
          </a:p>
        </p:txBody>
      </p:sp>
    </p:spTree>
    <p:extLst>
      <p:ext uri="{BB962C8B-B14F-4D97-AF65-F5344CB8AC3E}">
        <p14:creationId xmlns:p14="http://schemas.microsoft.com/office/powerpoint/2010/main" val="3948062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8954E08-A2C8-44D4-BABF-5531D0DF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EDA63D-DE73-4ED5-BDF0-D3D9FD35E1ED}">
  <ds:schemaRefs>
    <ds:schemaRef ds:uri="http://schemas.microsoft.com/sharepoint/v3/contenttype/forms"/>
  </ds:schemaRefs>
</ds:datastoreItem>
</file>

<file path=customXml/itemProps3.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TM03457503[[fn=Quotable]]</Template>
  <TotalTime>1866</TotalTime>
  <Words>2075</Words>
  <Application>Microsoft Office PowerPoint</Application>
  <PresentationFormat>Widescreen</PresentationFormat>
  <Paragraphs>121</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Century Gothic</vt:lpstr>
      <vt:lpstr>Times New Roman</vt:lpstr>
      <vt:lpstr>Wingdings</vt:lpstr>
      <vt:lpstr>Wingdings 2</vt:lpstr>
      <vt:lpstr>Quotable</vt:lpstr>
      <vt:lpstr>Snowshoeing Field Trip -  5 Lesson Learning Design  By: Tiffany Kearns EDCI 565</vt:lpstr>
      <vt:lpstr>LINC  (Language Instruction for Newcomers to Canada)</vt:lpstr>
      <vt:lpstr>Other Requirements </vt:lpstr>
      <vt:lpstr>Goals and Learning Outcomes</vt:lpstr>
      <vt:lpstr>Lesson 1</vt:lpstr>
      <vt:lpstr>Lesson 1</vt:lpstr>
      <vt:lpstr>Lesson 2</vt:lpstr>
      <vt:lpstr>Lesson 2</vt:lpstr>
      <vt:lpstr>Lesson 3 </vt:lpstr>
      <vt:lpstr>Lesson 3 </vt:lpstr>
      <vt:lpstr>Lesson 4</vt:lpstr>
      <vt:lpstr>Lesson 4</vt:lpstr>
      <vt:lpstr>PowerPoint Presentation</vt:lpstr>
      <vt:lpstr>Lesson 5 </vt:lpstr>
      <vt:lpstr>Lesson 5</vt:lpstr>
      <vt:lpstr>Thank you</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Snowshoeing Field Trip -  5 Lesson Learning Design  By: Tiffany Kearns EDCI 565</dc:title>
  <dc:creator>Kearns, Tiffany</dc:creator>
  <cp:lastModifiedBy>tiffany kearns</cp:lastModifiedBy>
  <cp:revision>19</cp:revision>
  <dcterms:created xsi:type="dcterms:W3CDTF">2024-03-09T22:32:31Z</dcterms:created>
  <dcterms:modified xsi:type="dcterms:W3CDTF">2024-03-12T22:54:51Z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